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0E198-FD29-4079-A952-F0CA80F0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E25BEE-E506-49BE-81A9-971AB1076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A8E4A-329F-45D1-83AB-9A17B102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EB0-DC2F-4E1B-AD3B-BDF17AC751E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BBE48D-B499-476E-87D4-B36BB647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1DE3C-A4C6-4792-9924-4CAB3E38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A1C1-DED2-482E-B301-6AA734D6A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43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F1BAE-77CB-498E-9728-EE9B5A35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05FA06-2371-412A-8C75-B34F8E49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BD1F6C-9671-4F71-AB10-56C0F53D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EB0-DC2F-4E1B-AD3B-BDF17AC751E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AE59A-9073-4ADB-B5F8-7932201C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727199-B057-4A35-AECA-73D5E37B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A1C1-DED2-482E-B301-6AA734D6A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FE7811-5B93-4445-B9E9-5A9321DAC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C0BC4A-56A3-403D-8D4E-04EBF6734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83DC7C-CBCE-432D-B617-0479E75B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EB0-DC2F-4E1B-AD3B-BDF17AC751E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161824-FAD1-4934-940B-C26315D0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F9C729-47AB-48F6-A2D0-9EC0C441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A1C1-DED2-482E-B301-6AA734D6A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14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12E56-9C3F-4A36-8181-E09E8032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CA3A4-828D-40CD-8DDC-6E2BA4C6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14D806-772B-4B2D-BE7C-F6323FC1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EB0-DC2F-4E1B-AD3B-BDF17AC751E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44E67D-C0BA-4B65-81BF-1DF2CC0E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78923D-1A93-4AB6-AF59-9B660282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A1C1-DED2-482E-B301-6AA734D6A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19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41B10-FA87-4FF7-B0A6-2788E5E0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1C89DD-7B93-4E40-B375-B91E7BBE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A69747-733A-4C72-AF7C-95656114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EB0-DC2F-4E1B-AD3B-BDF17AC751E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FCA96D-6012-4C0B-8386-04E5EA83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7DC7E1-BCF1-43CB-B9DD-EAE75637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A1C1-DED2-482E-B301-6AA734D6A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2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9472F-DCB4-4668-AE84-5522A644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9B3139-F6F3-47E7-AE4D-4B06F5491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7092A1-62C3-4ECD-A0BA-F1AF06C19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B811FE-34E6-4126-8E69-AA555F73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EB0-DC2F-4E1B-AD3B-BDF17AC751E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1F67B6-E50B-4FCB-BED0-FE9AA50C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37AC23-8461-4FE9-8531-C21ACDD2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A1C1-DED2-482E-B301-6AA734D6A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14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558D8-34B8-4021-B3DD-D554EDD9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09F28B-9817-4EB4-8554-A49ECD5CD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A22499-C7B2-4D57-AE94-E4D0D6234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BEE687-9D87-4B16-AAF0-4C62E83BE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3F78AD-282B-4329-87E3-3CF84C213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421390-7DBF-4063-9046-B042819C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EB0-DC2F-4E1B-AD3B-BDF17AC751E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0709C4-A9CE-46D2-8D26-BCFBEB1B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95B28A-1B78-470C-8BAE-DE3F9953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A1C1-DED2-482E-B301-6AA734D6A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4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41910-01F9-48B3-9FEC-516955DF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ACA33B-7710-4203-9F35-10C18B39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EB0-DC2F-4E1B-AD3B-BDF17AC751E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FF6833-E9E6-4402-8C13-499771C8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8CC13A-E99A-4AFE-A0D2-5F7DA918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A1C1-DED2-482E-B301-6AA734D6A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51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A738F5-0223-49EE-96B6-F0259B5B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EB0-DC2F-4E1B-AD3B-BDF17AC751E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73576D-D80B-4AFD-9760-33BB3760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E28ED2-4914-4CEA-B463-20A2848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A1C1-DED2-482E-B301-6AA734D6A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6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695A2-3B3C-4BB5-B1C4-F7C3F97E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E18395-36A6-4D41-AEB4-AF70A453D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109744-3825-4535-8D73-298DF9518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C63FF0-B964-43C8-8E6F-180AD257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EB0-DC2F-4E1B-AD3B-BDF17AC751E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08AC49-9596-424F-8D03-E3123DAE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CC717E-CC3D-4E44-A4B0-A824747A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A1C1-DED2-482E-B301-6AA734D6A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04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88603-4746-4C2A-8226-1820337B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97FA01-E5C6-484B-9323-A71F8403A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1101C0-BF40-4611-BC83-9C80AA0F4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9258CE-B84A-4C9A-8E35-7E5E7EA0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8EB0-DC2F-4E1B-AD3B-BDF17AC751E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2CC00C-FE5C-42D5-8F08-5FE35B5D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C8571D-7D41-4E33-B91B-A634F33B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A1C1-DED2-482E-B301-6AA734D6A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27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428E2-EAFB-4416-831D-5C04F678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2A3FCC-0328-4379-8BE6-3A9BD6AC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C85302-7A3B-489B-BC47-D9ECBA948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8EB0-DC2F-4E1B-AD3B-BDF17AC751E5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7333D-5D15-435F-8BD4-1C406B15D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956E8-8D00-4430-9307-4FD5F3C17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A1C1-DED2-482E-B301-6AA734D6A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62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F49BF-17E0-45F4-A93F-730B7DCED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1672045"/>
            <a:ext cx="9405257" cy="1837917"/>
          </a:xfrm>
        </p:spPr>
        <p:txBody>
          <a:bodyPr/>
          <a:lstStyle/>
          <a:p>
            <a:r>
              <a:rPr lang="en-US" b="1" dirty="0"/>
              <a:t>S</a:t>
            </a:r>
            <a:r>
              <a:rPr lang="lv-LV" b="1" dirty="0"/>
              <a:t>iltuma izlietnes sistēma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8D2E5B-BBE3-40E7-879A-EC29F544B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657" y="5072870"/>
            <a:ext cx="9144000" cy="1655762"/>
          </a:xfrm>
        </p:spPr>
        <p:txBody>
          <a:bodyPr/>
          <a:lstStyle/>
          <a:p>
            <a:pPr algn="r"/>
            <a:r>
              <a:rPr lang="en-US" b="1" dirty="0" err="1"/>
              <a:t>Arturs</a:t>
            </a:r>
            <a:r>
              <a:rPr lang="en-US" b="1" dirty="0"/>
              <a:t> </a:t>
            </a:r>
            <a:r>
              <a:rPr lang="en-US" b="1" dirty="0" err="1"/>
              <a:t>Davidenko</a:t>
            </a:r>
            <a:r>
              <a:rPr lang="en-US" b="1" dirty="0"/>
              <a:t> </a:t>
            </a:r>
          </a:p>
          <a:p>
            <a:pPr algn="r"/>
            <a:r>
              <a:rPr lang="en-US" b="1" dirty="0"/>
              <a:t>ITIA 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7839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77375-1A1C-4AF6-86A2-DAA0452B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67" y="379332"/>
            <a:ext cx="11531065" cy="1113450"/>
          </a:xfrm>
        </p:spPr>
        <p:txBody>
          <a:bodyPr>
            <a:normAutofit/>
          </a:bodyPr>
          <a:lstStyle/>
          <a:p>
            <a:pPr algn="ctr"/>
            <a:r>
              <a:rPr lang="lv-LV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Siltuma cauruļu pamatne 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42FFCA-505F-4A04-94C2-DD82DBA79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7794"/>
            <a:ext cx="5930307" cy="396126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22D7FB-8442-45D2-9D9B-A2DB4ACFA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7" y="2224544"/>
            <a:ext cx="5227599" cy="27077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9563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EE69B-2D72-49DF-806B-C01691BC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89" y="153192"/>
            <a:ext cx="11597639" cy="1325563"/>
          </a:xfrm>
        </p:spPr>
        <p:txBody>
          <a:bodyPr/>
          <a:lstStyle/>
          <a:p>
            <a:pPr algn="ctr"/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Siltuma cauruļu princips 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8298A7-CDAD-4A9F-86CB-24AED0FD5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7" y="1865343"/>
            <a:ext cx="7400051" cy="3127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46A2C6C-67CD-4D2C-B134-E567FDE6C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391" y="1992050"/>
            <a:ext cx="4302437" cy="28738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0" name="Объект 19">
            <a:extLst>
              <a:ext uri="{FF2B5EF4-FFF2-40B4-BE49-F238E27FC236}">
                <a16:creationId xmlns:a16="http://schemas.microsoft.com/office/drawing/2014/main" id="{3B9F379A-9F2C-4D67-83ED-12BE61BE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034" y="5640403"/>
            <a:ext cx="10121766" cy="53655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4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0055D-2B19-440F-9B6C-52B2A6A8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ateriāls ar smalkām porām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dakts</a:t>
            </a:r>
            <a:r>
              <a:rPr lang="lv-L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A48F0CC0-4B7B-4EB4-8699-A0BE20B65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79" y="2058267"/>
            <a:ext cx="6188242" cy="33887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032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D8606-38AA-4E7D-8D7C-0D84FEA4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6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lv-LV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Paldies par jūsu uzmanību !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D6FE9-D6E8-4B33-B7F7-0A27665D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156" y="6063915"/>
            <a:ext cx="10227644" cy="113047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0169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Siltuma izlietnes sistēma</vt:lpstr>
      <vt:lpstr>Siltuma cauruļu pamatne </vt:lpstr>
      <vt:lpstr>Siltuma cauruļu princips </vt:lpstr>
      <vt:lpstr>Materiāls ar smalkām porām («dakts»)</vt:lpstr>
      <vt:lpstr>Paldies par jūsu uzmanību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Siltuma izlietnes sistēma</dc:title>
  <dc:creator>Home</dc:creator>
  <cp:lastModifiedBy>Home</cp:lastModifiedBy>
  <cp:revision>10</cp:revision>
  <dcterms:created xsi:type="dcterms:W3CDTF">2023-04-09T11:05:12Z</dcterms:created>
  <dcterms:modified xsi:type="dcterms:W3CDTF">2023-04-09T11:56:28Z</dcterms:modified>
</cp:coreProperties>
</file>