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1320" y="0"/>
            <a:ext cx="1642680" cy="164268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720" y="2520"/>
            <a:ext cx="5153400" cy="5133240"/>
            <a:chOff x="-720" y="2520"/>
            <a:chExt cx="5153400" cy="513324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6840"/>
              <a:ext cx="5133240" cy="5152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480" y="1135800"/>
              <a:ext cx="3981240" cy="39960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1440"/>
              <a:ext cx="2290320" cy="22989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8960" cy="22903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000" cy="29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86" name="CustomShape 2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wikidata.org" TargetMode="Externa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qwikidata.readthedocs.io/en/stable/readme.html" TargetMode="External"/><Relationship Id="rId4" Type="http://schemas.openxmlformats.org/officeDocument/2006/relationships/hyperlink" Target="http://wiki.dbpedia.org" TargetMode="External"/><Relationship Id="rId5" Type="http://schemas.openxmlformats.org/officeDocument/2006/relationships/hyperlink" Target="https://dbpedia.org/sparql" TargetMode="External"/><Relationship Id="rId6" Type="http://schemas.openxmlformats.org/officeDocument/2006/relationships/hyperlink" Target="https://pypi.org/project/SPARQLWrapper/" TargetMode="Externa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838600" y="1578240"/>
            <a:ext cx="571500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База знаний о музыкальных группах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83920" y="3925080"/>
            <a:ext cx="346968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Для чего?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Формализация информации о музыкальных группах.</a:t>
            </a:r>
            <a:br/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Возможность подобрать группу по музыкальным предпочтениям.</a:t>
            </a:r>
            <a:br/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Возможность найти группы, жанр которых совпадает с “любимой” группой.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Хранимая информация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97440" y="1567440"/>
            <a:ext cx="7038000" cy="27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Годы активности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Язык песен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Жанр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Страна 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Награды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Участники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Ресурсы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0996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База знаний Wikidata - 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1"/>
              </a:rPr>
              <a:t>www.wikidata.org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Интерфейс - SPARQL запросы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https://query.wikidata.org/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Пакет qwikidata для Python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https://qwikidata.readthedocs.io/en/stable/readme.html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457200" indent="-30996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База знаний DBpedia - 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4"/>
              </a:rPr>
              <a:t>wiki.dbpedia.org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Интерфейс - SPARQL запросы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5"/>
              </a:rPr>
              <a:t>https://dbpedia.org/sparql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Пакет SPARQLWrapper для Python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6"/>
              </a:rPr>
              <a:t>https://pypi.org/project/SPARQLWrapper/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br/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Ожидаемое количество сущностей - 80 000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Protege - классы и свойства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743200" y="1600200"/>
            <a:ext cx="2248200" cy="18280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190120" y="1600920"/>
            <a:ext cx="1905840" cy="159876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685800" y="1600200"/>
            <a:ext cx="1892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жанры были  популярны в определенный период времени?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исполнители похожи на заданного?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исполнители получили определенную награду?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исполнители исполняли песни на конкретном языке?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Кто играл в конкретной группе за всю ее историю?</a:t>
            </a:r>
            <a:endParaRPr b="0" lang="en-US" sz="1500" spc="-1" strike="noStrike">
              <a:latin typeface="Arial"/>
            </a:endParaRPr>
          </a:p>
          <a:p>
            <a:pPr marL="457200" indent="-3229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В каких группах музыкант выступал в течении своей карьеры?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Компетентностные вопросы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2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Визуализация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-228240" y="1675440"/>
            <a:ext cx="9143640" cy="34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2021-05-11T06:17:11Z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