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EC355-A911-40CA-8BEF-FA9E44A68E4A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608B0-4DE8-49A9-B1C3-EE2325B4F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0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608B0-4DE8-49A9-B1C3-EE2325B4F11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36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09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14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7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4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54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2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9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81ED-89CB-4D37-8894-A33D659EEB57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5E545-15A5-41FD-BC31-BC129DBA3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57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disk parser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71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4110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Создать приложение с графическим дизайном, позволяющее пользователю с легкостью найти нужную игру среди магазинов на площадке «</a:t>
            </a:r>
            <a:r>
              <a:rPr lang="en-US" dirty="0" smtClean="0"/>
              <a:t>E-</a:t>
            </a:r>
            <a:r>
              <a:rPr lang="en-US" dirty="0" err="1" smtClean="0"/>
              <a:t>katalog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Реализовать: поиск по названию и площадке игры, второе окно с результатами писка, </a:t>
            </a:r>
            <a:r>
              <a:rPr lang="ru-RU" dirty="0" err="1" smtClean="0"/>
              <a:t>парсинг</a:t>
            </a:r>
            <a:r>
              <a:rPr lang="ru-RU" dirty="0" smtClean="0"/>
              <a:t> ссылки, названия, цены и магазина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412959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+mj-lt"/>
              </a:rPr>
              <a:t>Задачи: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69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приложения: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Окно с вводом названия игры, выбором нужной площадки, кнопкой поиска</a:t>
            </a:r>
          </a:p>
          <a:p>
            <a:pPr marL="514350" indent="-514350">
              <a:buAutoNum type="arabicPeriod"/>
            </a:pPr>
            <a:r>
              <a:rPr lang="ru-RU" dirty="0" smtClean="0"/>
              <a:t>Окно с названием магазина, полным названием товара, ссылки на товар в магазине, цена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2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Поисковое окно: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726" y="1825625"/>
            <a:ext cx="92165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найденных результатов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364"/>
            <a:ext cx="10515600" cy="41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90</Words>
  <Application>Microsoft Office PowerPoint</Application>
  <PresentationFormat>Широкоэкранный</PresentationFormat>
  <Paragraphs>15</Paragraphs>
  <Slides>5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Game disk parser</vt:lpstr>
      <vt:lpstr>Цель проекта:</vt:lpstr>
      <vt:lpstr>Составляющие приложения:</vt:lpstr>
      <vt:lpstr>Поисковое окно:</vt:lpstr>
      <vt:lpstr>Окно найденных результатов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disk parser</dc:title>
  <dc:creator>Lenovo</dc:creator>
  <cp:lastModifiedBy>Lenovo</cp:lastModifiedBy>
  <cp:revision>5</cp:revision>
  <dcterms:created xsi:type="dcterms:W3CDTF">2021-11-02T19:07:12Z</dcterms:created>
  <dcterms:modified xsi:type="dcterms:W3CDTF">2021-11-02T19:41:01Z</dcterms:modified>
</cp:coreProperties>
</file>