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9CF2-D01B-4A4E-8614-FCC54DEB3021}" type="datetimeFigureOut">
              <a:rPr lang="ru-RU" smtClean="0"/>
              <a:pPr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2C2-80A0-4162-A5E9-06AEB6E937A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 smtClean="0"/>
              <a:t>Oracle</a:t>
            </a:r>
            <a:r>
              <a:rPr lang="ru-RU" b="1" dirty="0" smtClean="0"/>
              <a:t> </a:t>
            </a: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Pump</a:t>
            </a:r>
            <a:r>
              <a:rPr lang="ru-RU" b="1" dirty="0" smtClean="0"/>
              <a:t> – технология для создания дампов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Графеева</a:t>
            </a:r>
            <a:r>
              <a:rPr lang="ru-RU" dirty="0" smtClean="0"/>
              <a:t> Н.Г.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Импорт в </a:t>
            </a:r>
            <a:r>
              <a:rPr lang="en-US" b="1" dirty="0" smtClean="0"/>
              <a:t>Oracle Data Pump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Аналогично экспорту </a:t>
            </a:r>
            <a:r>
              <a:rPr lang="en-US" dirty="0" smtClean="0"/>
              <a:t>Data Pump Import </a:t>
            </a:r>
            <a:r>
              <a:rPr lang="ru-RU" dirty="0" smtClean="0"/>
              <a:t>также имеет 5 режимов:</a:t>
            </a:r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Full Mode — </a:t>
            </a:r>
            <a:r>
              <a:rPr lang="ru-RU" dirty="0" smtClean="0"/>
              <a:t>загрузка всего дампа.</a:t>
            </a:r>
          </a:p>
          <a:p>
            <a:r>
              <a:rPr lang="en-US" dirty="0" smtClean="0"/>
              <a:t>Schema Mode — </a:t>
            </a:r>
            <a:r>
              <a:rPr lang="ru-RU" dirty="0" smtClean="0"/>
              <a:t>загрузка выбранных схем.</a:t>
            </a:r>
          </a:p>
          <a:p>
            <a:r>
              <a:rPr lang="en-US" dirty="0" smtClean="0"/>
              <a:t>Table Mode — </a:t>
            </a:r>
            <a:r>
              <a:rPr lang="ru-RU" dirty="0" smtClean="0"/>
              <a:t>загрузка отдельных таблиц.</a:t>
            </a:r>
          </a:p>
          <a:p>
            <a:r>
              <a:rPr lang="en-US" dirty="0" err="1" smtClean="0"/>
              <a:t>Tablespace</a:t>
            </a:r>
            <a:r>
              <a:rPr lang="en-US" dirty="0" smtClean="0"/>
              <a:t> Mode — </a:t>
            </a:r>
            <a:r>
              <a:rPr lang="ru-RU" dirty="0" smtClean="0"/>
              <a:t>загрузка выбранных табличных пространств.</a:t>
            </a:r>
          </a:p>
          <a:p>
            <a:r>
              <a:rPr lang="en-US" dirty="0" smtClean="0"/>
              <a:t>Transportable </a:t>
            </a:r>
            <a:r>
              <a:rPr lang="en-US" dirty="0" err="1" smtClean="0"/>
              <a:t>Tablespace</a:t>
            </a:r>
            <a:r>
              <a:rPr lang="en-US" dirty="0" smtClean="0"/>
              <a:t> Mode — </a:t>
            </a:r>
            <a:r>
              <a:rPr lang="ru-RU" dirty="0" smtClean="0"/>
              <a:t>импорт табличного пространства.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Например, команда для полной загрузки дампа: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&gt; </a:t>
            </a:r>
            <a:r>
              <a:rPr lang="en-US" b="1" dirty="0" err="1" smtClean="0"/>
              <a:t>impdp</a:t>
            </a:r>
            <a:r>
              <a:rPr lang="en-US" b="1" dirty="0" smtClean="0"/>
              <a:t> hr FULL=Y DIRECTORY=DPUMP_DIR1 DUMPFILE=employees.dmp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3025" y="2029619"/>
            <a:ext cx="64579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Изменение параметров по умолчанию при импорте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600200"/>
            <a:ext cx="8643998" cy="452596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Если при импорте вы указываете параметр NETWORK_LINK, то данные будут загружаться по указанному </a:t>
            </a:r>
            <a:r>
              <a:rPr lang="ru-RU" dirty="0" err="1" smtClean="0"/>
              <a:t>dblink</a:t>
            </a:r>
            <a:r>
              <a:rPr lang="ru-RU" dirty="0" smtClean="0"/>
              <a:t> напрямую из базы данных источника. В этом случае указывать файл дампа не нужно, а директория будет указывать только на размещение лога импорта.</a:t>
            </a:r>
          </a:p>
          <a:p>
            <a:r>
              <a:rPr lang="ru-RU" b="1" dirty="0" smtClean="0"/>
              <a:t>&gt; </a:t>
            </a:r>
            <a:r>
              <a:rPr lang="ru-RU" b="1" dirty="0" err="1" smtClean="0"/>
              <a:t>impdp</a:t>
            </a:r>
            <a:r>
              <a:rPr lang="ru-RU" b="1" dirty="0" smtClean="0"/>
              <a:t> </a:t>
            </a:r>
            <a:r>
              <a:rPr lang="ru-RU" b="1" dirty="0" err="1" smtClean="0"/>
              <a:t>hr</a:t>
            </a:r>
            <a:r>
              <a:rPr lang="ru-RU" b="1" dirty="0" smtClean="0"/>
              <a:t> </a:t>
            </a:r>
            <a:r>
              <a:rPr lang="ru-RU" b="1" dirty="0" err="1" smtClean="0"/>
              <a:t>TABLES=employees</a:t>
            </a:r>
            <a:r>
              <a:rPr lang="ru-RU" b="1" dirty="0" smtClean="0"/>
              <a:t> DIRECTORY=DPUMP_DIR1 NETWORK_LINK=S101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5437" y="1881981"/>
            <a:ext cx="59531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Технология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Pump</a:t>
            </a:r>
            <a:r>
              <a:rPr lang="ru-RU" dirty="0" smtClean="0"/>
              <a:t> позволяет быстро переносить данные из одной базы данных в другую как через файлы (дампы), так и напрямую по сети.</a:t>
            </a:r>
          </a:p>
          <a:p>
            <a:r>
              <a:rPr lang="ru-RU" dirty="0" smtClean="0"/>
              <a:t>И конечно, создаваемые дампы могут использоваться и как резервные копии, особенно при небольших размерах базы данных. Но нужно учитывать следующее: если во время экспорта данные изменялись пользователями, то данные таблиц в дампе могут оказаться несогласованными.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дамп </a:t>
            </a:r>
            <a:r>
              <a:rPr lang="en-US" dirty="0" smtClean="0"/>
              <a:t>HR.</a:t>
            </a:r>
          </a:p>
          <a:p>
            <a:r>
              <a:rPr lang="ru-RU" dirty="0" smtClean="0"/>
              <a:t>Уничтожить схему </a:t>
            </a:r>
            <a:r>
              <a:rPr lang="en-US" dirty="0" smtClean="0"/>
              <a:t>HR.</a:t>
            </a:r>
          </a:p>
          <a:p>
            <a:r>
              <a:rPr lang="ru-RU" dirty="0" smtClean="0"/>
              <a:t>Поднять схему </a:t>
            </a:r>
            <a:r>
              <a:rPr lang="en-US" dirty="0" smtClean="0"/>
              <a:t>HR </a:t>
            </a:r>
            <a:r>
              <a:rPr lang="ru-RU" dirty="0" smtClean="0"/>
              <a:t>из дампа.</a:t>
            </a:r>
          </a:p>
          <a:p>
            <a:endParaRPr lang="ru-RU" dirty="0"/>
          </a:p>
          <a:p>
            <a:pPr>
              <a:lnSpc>
                <a:spcPct val="90000"/>
              </a:lnSpc>
            </a:pPr>
            <a:r>
              <a:rPr lang="ru-RU" dirty="0" err="1" smtClean="0"/>
              <a:t>Скрипт</a:t>
            </a:r>
            <a:r>
              <a:rPr lang="en-US" dirty="0" smtClean="0"/>
              <a:t> </a:t>
            </a:r>
            <a:r>
              <a:rPr lang="ru-RU" dirty="0" smtClean="0"/>
              <a:t>со сценарием отправьте по адресу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hlinkClick r:id="rId2"/>
              </a:rPr>
              <a:t>N.Grafeeva@spbu.ru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Topic:Modern_DB</a:t>
            </a:r>
            <a:r>
              <a:rPr lang="en-US" dirty="0" smtClean="0"/>
              <a:t>_</a:t>
            </a:r>
            <a:r>
              <a:rPr lang="ru-RU" smtClean="0"/>
              <a:t>201</a:t>
            </a:r>
            <a:r>
              <a:rPr lang="ru-RU" dirty="0" smtClean="0"/>
              <a:t>8</a:t>
            </a:r>
            <a:r>
              <a:rPr lang="ru-RU" smtClean="0"/>
              <a:t>_</a:t>
            </a:r>
            <a:r>
              <a:rPr lang="en-US" dirty="0" smtClean="0"/>
              <a:t>job</a:t>
            </a:r>
            <a:r>
              <a:rPr lang="ru-RU" dirty="0"/>
              <a:t>5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 создавать дампы в </a:t>
            </a:r>
            <a:r>
              <a:rPr lang="ru-RU" b="1" dirty="0" err="1" smtClean="0"/>
              <a:t>Oracle</a:t>
            </a:r>
            <a:r>
              <a:rPr lang="ru-RU" b="1" dirty="0" smtClean="0"/>
              <a:t> с помощью </a:t>
            </a: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Pump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Если нужно перенести объекты схемы из одной базы в другую, то проще всего это сделать с помощью технологии </a:t>
            </a:r>
            <a:r>
              <a:rPr lang="ru-RU" b="1" dirty="0" err="1" smtClean="0"/>
              <a:t>Oracle</a:t>
            </a:r>
            <a:r>
              <a:rPr lang="ru-RU" b="1" dirty="0" smtClean="0"/>
              <a:t> </a:t>
            </a: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Pump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Прежде чем вникать в детали работы с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Pump</a:t>
            </a:r>
            <a:r>
              <a:rPr lang="ru-RU" dirty="0" smtClean="0"/>
              <a:t>, давайте уточним: у нас есть физические резервные копии и логические дампы.</a:t>
            </a:r>
          </a:p>
          <a:p>
            <a:r>
              <a:rPr lang="ru-RU" dirty="0" smtClean="0"/>
              <a:t>В физическую резервную копию включаются файлы данных (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Files</a:t>
            </a:r>
            <a:r>
              <a:rPr lang="ru-RU" dirty="0" smtClean="0"/>
              <a:t>), в которых в виде блоков хранятся все данные </a:t>
            </a:r>
            <a:r>
              <a:rPr lang="ru-RU" dirty="0" err="1" smtClean="0"/>
              <a:t>Oracle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Логический дамп содержит объекты БД (таблицы, индексы, процедуры, пакеты и т. д.) и другую информацию (привилегии пользователей, статистику и т.д.). </a:t>
            </a:r>
          </a:p>
          <a:p>
            <a:r>
              <a:rPr lang="ru-RU" dirty="0" smtClean="0"/>
              <a:t>Логический дамп — это бинарный файл, который создаётся специальной утилитой экспорта. В последующем другой утилитой — импорта — из этого бинарного файла можно восстановить объекты схемы и данные.</a:t>
            </a:r>
          </a:p>
          <a:p>
            <a:r>
              <a:rPr lang="ru-RU" dirty="0" smtClean="0"/>
              <a:t>Экспорт-импорт происходит на уровне объектов базы. т.е. работа происходит с определениями объектов (DDL) и данными, которые в них содержатся.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Когда применяются логические дампы</a:t>
            </a:r>
            <a:r>
              <a:rPr lang="en-US" b="1" dirty="0" smtClean="0"/>
              <a:t>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Логические дампы применяются главным образом для переноса данных из одной базы в другую, а также для миграции базы на другую платформу. </a:t>
            </a:r>
          </a:p>
          <a:p>
            <a:r>
              <a:rPr lang="ru-RU" dirty="0" smtClean="0"/>
              <a:t>Также их удобно использовать для восстановления данных редко изменяемых таблиц. Например, когда пользователь ошибочно выполняет обновление или удаление строк. </a:t>
            </a:r>
          </a:p>
          <a:p>
            <a:r>
              <a:rPr lang="ru-RU" dirty="0" smtClean="0"/>
              <a:t>До версии </a:t>
            </a:r>
            <a:r>
              <a:rPr lang="ru-RU" dirty="0" err="1" smtClean="0"/>
              <a:t>Oracle</a:t>
            </a:r>
            <a:r>
              <a:rPr lang="ru-RU" dirty="0" smtClean="0"/>
              <a:t> 10g существовали только утилиты экспорта-импорта (</a:t>
            </a:r>
            <a:r>
              <a:rPr lang="ru-RU" dirty="0" err="1" smtClean="0"/>
              <a:t>exp</a:t>
            </a:r>
            <a:r>
              <a:rPr lang="ru-RU" dirty="0" smtClean="0"/>
              <a:t> и </a:t>
            </a:r>
            <a:r>
              <a:rPr lang="ru-RU" dirty="0" err="1" smtClean="0"/>
              <a:t>imp</a:t>
            </a:r>
            <a:r>
              <a:rPr lang="ru-RU" dirty="0" smtClean="0"/>
              <a:t>). Они работали как на сервере, так и на клиенте </a:t>
            </a:r>
            <a:r>
              <a:rPr lang="ru-RU" dirty="0" err="1" smtClean="0"/>
              <a:t>Oracle</a:t>
            </a:r>
            <a:r>
              <a:rPr lang="ru-RU" dirty="0" smtClean="0"/>
              <a:t>. В версии 10g и более поздних версиях утилиты остались, но считаются устаревшими.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</a:t>
            </a:r>
            <a:r>
              <a:rPr lang="en-US" b="1" dirty="0" smtClean="0"/>
              <a:t>Oracle Data Pump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Особенность утилиты </a:t>
            </a:r>
            <a:r>
              <a:rPr lang="en-US" b="1" dirty="0" smtClean="0"/>
              <a:t>Oracle Data Pump</a:t>
            </a:r>
            <a:r>
              <a:rPr lang="ru-RU" dirty="0" smtClean="0"/>
              <a:t> в том, что она работает только на сервере.</a:t>
            </a:r>
          </a:p>
          <a:p>
            <a:r>
              <a:rPr lang="ru-RU" dirty="0" smtClean="0"/>
              <a:t>С помощью </a:t>
            </a:r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Pump</a:t>
            </a:r>
            <a:r>
              <a:rPr lang="ru-RU" dirty="0" smtClean="0"/>
              <a:t> можно:</a:t>
            </a:r>
          </a:p>
          <a:p>
            <a:r>
              <a:rPr lang="ru-RU" dirty="0" smtClean="0"/>
              <a:t>либо создать один или несколько файлов логического дампа БД в директории на сервере</a:t>
            </a:r>
          </a:p>
          <a:p>
            <a:r>
              <a:rPr lang="ru-RU" dirty="0" smtClean="0"/>
              <a:t>либо перенести данные напрямую из одной БД в другую через </a:t>
            </a:r>
            <a:r>
              <a:rPr lang="ru-RU" dirty="0" err="1" smtClean="0"/>
              <a:t>dblink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 сравнению с оригинальными утилитами </a:t>
            </a:r>
            <a:r>
              <a:rPr lang="ru-RU" dirty="0" err="1" smtClean="0"/>
              <a:t>exp</a:t>
            </a:r>
            <a:r>
              <a:rPr lang="ru-RU" dirty="0" smtClean="0"/>
              <a:t>/</a:t>
            </a:r>
            <a:r>
              <a:rPr lang="ru-RU" dirty="0" err="1" smtClean="0"/>
              <a:t>imp</a:t>
            </a:r>
            <a:r>
              <a:rPr lang="ru-RU" dirty="0" smtClean="0"/>
              <a:t> технология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Pump</a:t>
            </a:r>
            <a:r>
              <a:rPr lang="ru-RU" dirty="0" smtClean="0"/>
              <a:t> значительно более быстрая. Имеет более гибкие настройки. Может вызываться, как из командной строки (утилиты), так и из PL/SQL с помощью пакетов DBMS_DATAPUMP и DBMS_METADATA. </a:t>
            </a:r>
          </a:p>
          <a:p>
            <a:r>
              <a:rPr lang="ru-RU" dirty="0" smtClean="0"/>
              <a:t>Для вызова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Pump</a:t>
            </a:r>
            <a:r>
              <a:rPr lang="ru-RU" dirty="0" smtClean="0"/>
              <a:t> из командной строки используются утилиты </a:t>
            </a:r>
            <a:r>
              <a:rPr lang="ru-RU" dirty="0" err="1" smtClean="0"/>
              <a:t>expdp</a:t>
            </a:r>
            <a:r>
              <a:rPr lang="ru-RU" dirty="0" smtClean="0"/>
              <a:t> и </a:t>
            </a:r>
            <a:r>
              <a:rPr lang="ru-RU" dirty="0" err="1" smtClean="0"/>
              <a:t>impdp</a:t>
            </a:r>
            <a:endParaRPr lang="ru-RU" dirty="0" smtClean="0"/>
          </a:p>
          <a:p>
            <a:r>
              <a:rPr lang="ru-RU" dirty="0" smtClean="0"/>
              <a:t>В общем, сейчас уже нет необходимости использовать оригинальные утилиты </a:t>
            </a:r>
            <a:r>
              <a:rPr lang="ru-RU" dirty="0" err="1" smtClean="0"/>
              <a:t>exp</a:t>
            </a:r>
            <a:r>
              <a:rPr lang="ru-RU" dirty="0" smtClean="0"/>
              <a:t>/</a:t>
            </a:r>
            <a:r>
              <a:rPr lang="ru-RU" dirty="0" err="1" smtClean="0"/>
              <a:t>imp</a:t>
            </a:r>
            <a:r>
              <a:rPr lang="ru-RU" dirty="0" smtClean="0"/>
              <a:t>, кроме случая, когда у вас нет доступа к файловой системе сервера </a:t>
            </a:r>
            <a:r>
              <a:rPr lang="ru-RU" dirty="0" err="1" smtClean="0"/>
              <a:t>Oracle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Экспорт в </a:t>
            </a:r>
            <a:r>
              <a:rPr lang="ru-RU" b="1" dirty="0" err="1" smtClean="0"/>
              <a:t>Oracle</a:t>
            </a:r>
            <a:r>
              <a:rPr lang="ru-RU" b="1" dirty="0" smtClean="0"/>
              <a:t> </a:t>
            </a: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Pump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Data Pump Export </a:t>
            </a:r>
            <a:r>
              <a:rPr lang="ru-RU" dirty="0" smtClean="0"/>
              <a:t>может работать в 5-ти режимах:</a:t>
            </a:r>
          </a:p>
          <a:p>
            <a:r>
              <a:rPr lang="en-US" dirty="0" smtClean="0"/>
              <a:t>Full Mode — </a:t>
            </a:r>
            <a:r>
              <a:rPr lang="ru-RU" dirty="0" smtClean="0"/>
              <a:t>выгрузка всей БД.</a:t>
            </a:r>
          </a:p>
          <a:p>
            <a:r>
              <a:rPr lang="en-US" dirty="0" smtClean="0"/>
              <a:t>Schema Mode — </a:t>
            </a:r>
            <a:r>
              <a:rPr lang="ru-RU" dirty="0" smtClean="0"/>
              <a:t>выгрузка выбранных схем.</a:t>
            </a:r>
          </a:p>
          <a:p>
            <a:r>
              <a:rPr lang="en-US" dirty="0" smtClean="0"/>
              <a:t>Table Mode — </a:t>
            </a:r>
            <a:r>
              <a:rPr lang="ru-RU" dirty="0" smtClean="0"/>
              <a:t>выгрузка отдельных таблиц.</a:t>
            </a:r>
          </a:p>
          <a:p>
            <a:r>
              <a:rPr lang="en-US" dirty="0" err="1" smtClean="0"/>
              <a:t>Tablespace</a:t>
            </a:r>
            <a:r>
              <a:rPr lang="en-US" dirty="0" smtClean="0"/>
              <a:t> Mode — </a:t>
            </a:r>
            <a:r>
              <a:rPr lang="ru-RU" dirty="0" smtClean="0"/>
              <a:t>выгрузка выбранных табличных пространств.</a:t>
            </a:r>
          </a:p>
          <a:p>
            <a:r>
              <a:rPr lang="en-US" dirty="0" smtClean="0"/>
              <a:t>Transportable </a:t>
            </a:r>
            <a:r>
              <a:rPr lang="en-US" dirty="0" err="1" smtClean="0"/>
              <a:t>Tablespace</a:t>
            </a:r>
            <a:r>
              <a:rPr lang="en-US" dirty="0" smtClean="0"/>
              <a:t> Mode — </a:t>
            </a:r>
            <a:r>
              <a:rPr lang="ru-RU" dirty="0" smtClean="0"/>
              <a:t>экспорт табличного пространства для переноса на другой сервер.</a:t>
            </a:r>
          </a:p>
          <a:p>
            <a:pPr>
              <a:buNone/>
            </a:pPr>
            <a:r>
              <a:rPr lang="ru-RU" dirty="0" smtClean="0"/>
              <a:t>Пример вызова </a:t>
            </a:r>
            <a:r>
              <a:rPr lang="en-US" dirty="0" smtClean="0"/>
              <a:t>Data Pump Export </a:t>
            </a:r>
            <a:r>
              <a:rPr lang="ru-RU" dirty="0" smtClean="0"/>
              <a:t>в "</a:t>
            </a:r>
            <a:r>
              <a:rPr lang="en-US" dirty="0" smtClean="0"/>
              <a:t>Table Mode":</a:t>
            </a:r>
            <a:endParaRPr lang="ru-RU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b="1" dirty="0" err="1" smtClean="0"/>
              <a:t>expdp</a:t>
            </a:r>
            <a:r>
              <a:rPr lang="en-US" b="1" dirty="0" smtClean="0"/>
              <a:t> hr TABLES=employees DIRECTORY=DPUMP_DIR1 DUMPFILE=employees.dmp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996281"/>
            <a:ext cx="662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285984" y="428604"/>
            <a:ext cx="35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Пример</a:t>
            </a:r>
            <a:endParaRPr lang="ru-RU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Изменение умалчиваемых параметров выгрузки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вы хотите выгрузить в другую директорию, то вам нужно: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оздать</a:t>
            </a:r>
            <a:r>
              <a:rPr lang="ru-RU" dirty="0" smtClean="0"/>
              <a:t> другую </a:t>
            </a:r>
            <a:r>
              <a:rPr lang="en-US" dirty="0" smtClean="0"/>
              <a:t>directory </a:t>
            </a:r>
            <a:r>
              <a:rPr lang="ru-RU" dirty="0" smtClean="0"/>
              <a:t>с помощью команды (</a:t>
            </a:r>
            <a:r>
              <a:rPr lang="en-US" dirty="0" smtClean="0"/>
              <a:t>CREATE DIRECTORY .. AS '...') </a:t>
            </a:r>
          </a:p>
          <a:p>
            <a:r>
              <a:rPr lang="ru-RU" dirty="0" smtClean="0"/>
              <a:t>Указать ее в параметре </a:t>
            </a:r>
            <a:r>
              <a:rPr lang="en-US" dirty="0" smtClean="0"/>
              <a:t>DIRECTORY=dpump_dir1 </a:t>
            </a:r>
            <a:r>
              <a:rPr lang="ru-RU" dirty="0" smtClean="0"/>
              <a:t>или перед именем файла дампа </a:t>
            </a:r>
            <a:r>
              <a:rPr lang="en-US" dirty="0" smtClean="0"/>
              <a:t>DUMPFILE=dpump_dir1:employees.dmp.</a:t>
            </a:r>
          </a:p>
          <a:p>
            <a:r>
              <a:rPr lang="ru-RU" dirty="0" smtClean="0"/>
              <a:t>Экспорт может производиться не из текущей базы данных, а из удаленной базы по </a:t>
            </a:r>
            <a:r>
              <a:rPr lang="en-US" dirty="0" err="1" smtClean="0"/>
              <a:t>dblink</a:t>
            </a:r>
            <a:r>
              <a:rPr lang="en-US" dirty="0" smtClean="0"/>
              <a:t>. </a:t>
            </a:r>
            <a:r>
              <a:rPr lang="ru-RU" dirty="0" smtClean="0"/>
              <a:t>Для этого нужно указать существующий </a:t>
            </a:r>
            <a:r>
              <a:rPr lang="en-US" dirty="0" err="1" smtClean="0"/>
              <a:t>dblink</a:t>
            </a:r>
            <a:r>
              <a:rPr lang="en-US" dirty="0" smtClean="0"/>
              <a:t> </a:t>
            </a:r>
            <a:r>
              <a:rPr lang="ru-RU" dirty="0" smtClean="0"/>
              <a:t>на базу данных — источник, используя параметр </a:t>
            </a:r>
            <a:r>
              <a:rPr lang="en-US" dirty="0" smtClean="0"/>
              <a:t>NETWORK_LINK.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/>
              <a:t>expdp</a:t>
            </a:r>
            <a:r>
              <a:rPr lang="en-US" b="1" dirty="0" smtClean="0"/>
              <a:t> hr TABLES=employees DIRECTORY=DPUMP_DIR1 DUMPFILE=employees.dmp NETWORK_LINK=S101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425" y="1729581"/>
            <a:ext cx="61531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Интересные возможности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Во-первых, можно создавать задания фильтры по метаданным, т.е. отбирать для экспорта объекты базы данных как по типу, так и по имени. Для этого используются параметры: CONTENT, INCLUDE, EXCLUDE. </a:t>
            </a:r>
          </a:p>
          <a:p>
            <a:r>
              <a:rPr lang="ru-RU" dirty="0" smtClean="0"/>
              <a:t>Во-вторых, можно выполнить фильтрацию строк выгружаемых таблиц с помощью параметра QUERY.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812</Words>
  <Application>Microsoft Office PowerPoint</Application>
  <PresentationFormat>Экран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Oracle Data Pump – технология для создания дампов</vt:lpstr>
      <vt:lpstr>Как создавать дампы в Oracle с помощью Data Pump</vt:lpstr>
      <vt:lpstr>Когда применяются логические дампы?</vt:lpstr>
      <vt:lpstr>Особенности Oracle Data Pump</vt:lpstr>
      <vt:lpstr>Экспорт в Oracle Data Pump</vt:lpstr>
      <vt:lpstr> </vt:lpstr>
      <vt:lpstr>Изменение умалчиваемых параметров выгрузки</vt:lpstr>
      <vt:lpstr>Пример</vt:lpstr>
      <vt:lpstr>Интересные возможности</vt:lpstr>
      <vt:lpstr>Импорт в Oracle Data Pump</vt:lpstr>
      <vt:lpstr>Пример</vt:lpstr>
      <vt:lpstr>Изменение параметров по умолчанию при импорте</vt:lpstr>
      <vt:lpstr>Пример</vt:lpstr>
      <vt:lpstr>Итоги</vt:lpstr>
      <vt:lpstr>Задание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 Pump</dc:title>
  <dc:creator>GRAFEEVA</dc:creator>
  <cp:lastModifiedBy>GRAFEEVA</cp:lastModifiedBy>
  <cp:revision>19</cp:revision>
  <dcterms:created xsi:type="dcterms:W3CDTF">2017-09-29T13:25:27Z</dcterms:created>
  <dcterms:modified xsi:type="dcterms:W3CDTF">2018-09-14T23:26:56Z</dcterms:modified>
</cp:coreProperties>
</file>