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Varel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rela-regular.fnt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ross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6731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otally 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Shape 14"/>
          <p:cNvSpPr txBox="1"/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66731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defRPr sz="2400"/>
            </a:lvl2pPr>
            <a:lvl3pPr lvl="2" rtl="0" algn="ctr">
              <a:spcBef>
                <a:spcPts val="0"/>
              </a:spcBef>
              <a:buSzPct val="100000"/>
              <a:defRPr sz="2400"/>
            </a:lvl3pPr>
            <a:lvl4pPr lvl="3" rtl="0" algn="ctr">
              <a:spcBef>
                <a:spcPts val="0"/>
              </a:spcBef>
              <a:buSzPct val="100000"/>
              <a:defRPr sz="2400"/>
            </a:lvl4pPr>
            <a:lvl5pPr lvl="4" rtl="0" algn="ctr">
              <a:spcBef>
                <a:spcPts val="0"/>
              </a:spcBef>
              <a:buSzPct val="100000"/>
              <a:defRPr sz="2400"/>
            </a:lvl5pPr>
            <a:lvl6pPr lvl="5" rtl="0" algn="ctr">
              <a:spcBef>
                <a:spcPts val="0"/>
              </a:spcBef>
              <a:buSzPct val="100000"/>
              <a:defRPr sz="2400"/>
            </a:lvl6pPr>
            <a:lvl7pPr lvl="6" rtl="0" algn="ctr">
              <a:spcBef>
                <a:spcPts val="0"/>
              </a:spcBef>
              <a:buSzPct val="100000"/>
              <a:defRPr sz="2400"/>
            </a:lvl7pPr>
            <a:lvl8pPr lvl="7" rtl="0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6A5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pt-BR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42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0"/>
            <a:ext cx="4307700" cy="5144400"/>
          </a:xfrm>
          <a:prstGeom prst="rtTriangle">
            <a:avLst/>
          </a:prstGeom>
          <a:solidFill>
            <a:srgbClr val="0A0D1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4294967295" type="ctrTitle"/>
          </p:nvPr>
        </p:nvSpPr>
        <p:spPr>
          <a:xfrm>
            <a:off x="457200" y="1798410"/>
            <a:ext cx="3850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IHC</a:t>
            </a:r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457200" y="2896195"/>
            <a:ext cx="6112500" cy="20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Thiago Gianinni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Alunos: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>
                <a:latin typeface="Roboto Thin"/>
                <a:ea typeface="Roboto Thin"/>
                <a:cs typeface="Roboto Thin"/>
                <a:sym typeface="Roboto Thin"/>
              </a:rPr>
              <a:t>Artur Guedes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>
                <a:latin typeface="Roboto Thin"/>
                <a:ea typeface="Roboto Thin"/>
                <a:cs typeface="Roboto Thin"/>
                <a:sym typeface="Roboto Thin"/>
              </a:rPr>
              <a:t>Gabriel Aparício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>
                <a:latin typeface="Roboto Thin"/>
                <a:ea typeface="Roboto Thin"/>
                <a:cs typeface="Roboto Thin"/>
                <a:sym typeface="Roboto Thin"/>
              </a:rPr>
              <a:t>Fellipe Pinho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" y="400"/>
            <a:ext cx="9142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5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" y="0"/>
            <a:ext cx="9142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761100" y="170550"/>
            <a:ext cx="7621800" cy="4802400"/>
          </a:xfrm>
          <a:prstGeom prst="roundRect">
            <a:avLst>
              <a:gd fmla="val 8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818325" y="2432275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2129800" y="2433500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1818325" y="2433500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129725" y="2433475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Cadastrar Reunião</a:t>
            </a:r>
          </a:p>
        </p:txBody>
      </p:sp>
      <p:sp>
        <p:nvSpPr>
          <p:cNvPr id="105" name="Shape 105"/>
          <p:cNvSpPr/>
          <p:nvPr/>
        </p:nvSpPr>
        <p:spPr>
          <a:xfrm>
            <a:off x="1818325" y="2992350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2129800" y="2993575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1818325" y="2993575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129725" y="2993550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Consultar</a:t>
            </a:r>
            <a:r>
              <a:rPr lang="pt-BR"/>
              <a:t> Reunião</a:t>
            </a:r>
          </a:p>
        </p:txBody>
      </p:sp>
      <p:sp>
        <p:nvSpPr>
          <p:cNvPr id="109" name="Shape 109"/>
          <p:cNvSpPr/>
          <p:nvPr/>
        </p:nvSpPr>
        <p:spPr>
          <a:xfrm>
            <a:off x="1818325" y="3555500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2129800" y="3556725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818325" y="3556725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129725" y="3556700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Consultar App</a:t>
            </a:r>
          </a:p>
        </p:txBody>
      </p:sp>
      <p:sp>
        <p:nvSpPr>
          <p:cNvPr id="113" name="Shape 113"/>
          <p:cNvSpPr/>
          <p:nvPr/>
        </p:nvSpPr>
        <p:spPr>
          <a:xfrm>
            <a:off x="5469250" y="2712900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780725" y="2714125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 txBox="1"/>
          <p:nvPr/>
        </p:nvSpPr>
        <p:spPr>
          <a:xfrm>
            <a:off x="5469250" y="2714125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780650" y="2714100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Verificar Calendário</a:t>
            </a:r>
          </a:p>
        </p:txBody>
      </p:sp>
      <p:sp>
        <p:nvSpPr>
          <p:cNvPr id="117" name="Shape 117"/>
          <p:cNvSpPr/>
          <p:nvPr/>
        </p:nvSpPr>
        <p:spPr>
          <a:xfrm>
            <a:off x="5483725" y="3555488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5795200" y="3556713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483725" y="3556713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795125" y="3556688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Inserir Informações</a:t>
            </a:r>
          </a:p>
        </p:txBody>
      </p:sp>
      <p:cxnSp>
        <p:nvCxnSpPr>
          <p:cNvPr id="121" name="Shape 121"/>
          <p:cNvCxnSpPr>
            <a:endCxn id="112" idx="3"/>
          </p:cNvCxnSpPr>
          <p:nvPr/>
        </p:nvCxnSpPr>
        <p:spPr>
          <a:xfrm flipH="1">
            <a:off x="4082725" y="3741950"/>
            <a:ext cx="14145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1" idx="1"/>
            <a:endCxn id="103" idx="1"/>
          </p:cNvCxnSpPr>
          <p:nvPr/>
        </p:nvCxnSpPr>
        <p:spPr>
          <a:xfrm flipH="1" rot="10800000">
            <a:off x="1818325" y="2622375"/>
            <a:ext cx="600" cy="1123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04" idx="3"/>
            <a:endCxn id="108" idx="3"/>
          </p:cNvCxnSpPr>
          <p:nvPr/>
        </p:nvCxnSpPr>
        <p:spPr>
          <a:xfrm>
            <a:off x="4082725" y="2622325"/>
            <a:ext cx="600" cy="560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1086750" y="533314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 - Secretária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90350" y="1482991"/>
            <a:ext cx="195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000"/>
              <a:t>Diretamente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000"/>
              <a:t>Indiretamente</a:t>
            </a:r>
          </a:p>
        </p:txBody>
      </p:sp>
      <p:cxnSp>
        <p:nvCxnSpPr>
          <p:cNvPr id="126" name="Shape 126"/>
          <p:cNvCxnSpPr>
            <a:stCxn id="115" idx="1"/>
          </p:cNvCxnSpPr>
          <p:nvPr/>
        </p:nvCxnSpPr>
        <p:spPr>
          <a:xfrm rot="10800000">
            <a:off x="4326850" y="2902975"/>
            <a:ext cx="114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1229050" y="16605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1229050" y="18108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endCxn id="107" idx="1"/>
          </p:cNvCxnSpPr>
          <p:nvPr/>
        </p:nvCxnSpPr>
        <p:spPr>
          <a:xfrm>
            <a:off x="1590925" y="3182425"/>
            <a:ext cx="22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61100" y="170550"/>
            <a:ext cx="7621800" cy="4802400"/>
          </a:xfrm>
          <a:prstGeom prst="roundRect">
            <a:avLst>
              <a:gd fmla="val 8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818325" y="2432275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2129800" y="2433500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 txBox="1"/>
          <p:nvPr/>
        </p:nvSpPr>
        <p:spPr>
          <a:xfrm>
            <a:off x="1818325" y="2433500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129725" y="2433475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Gerar QRCode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18325" y="3555500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2129800" y="3556725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1818325" y="3556725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29725" y="3556700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Notificar o usuário</a:t>
            </a:r>
          </a:p>
        </p:txBody>
      </p:sp>
      <p:sp>
        <p:nvSpPr>
          <p:cNvPr id="143" name="Shape 143"/>
          <p:cNvSpPr/>
          <p:nvPr/>
        </p:nvSpPr>
        <p:spPr>
          <a:xfrm>
            <a:off x="5483725" y="2432894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4" name="Shape 144"/>
          <p:cNvCxnSpPr/>
          <p:nvPr/>
        </p:nvCxnSpPr>
        <p:spPr>
          <a:xfrm>
            <a:off x="5795200" y="2434119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" name="Shape 145"/>
          <p:cNvSpPr txBox="1"/>
          <p:nvPr/>
        </p:nvSpPr>
        <p:spPr>
          <a:xfrm>
            <a:off x="5483725" y="2434119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95125" y="2434094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Emitir Cartão</a:t>
            </a:r>
          </a:p>
        </p:txBody>
      </p:sp>
      <p:sp>
        <p:nvSpPr>
          <p:cNvPr id="147" name="Shape 147"/>
          <p:cNvSpPr/>
          <p:nvPr/>
        </p:nvSpPr>
        <p:spPr>
          <a:xfrm>
            <a:off x="5483725" y="3555488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>
            <a:off x="5795200" y="3556713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/>
        </p:nvSpPr>
        <p:spPr>
          <a:xfrm>
            <a:off x="5483725" y="3556713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795125" y="3556688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Validar QRCode</a:t>
            </a:r>
          </a:p>
        </p:txBody>
      </p:sp>
      <p:cxnSp>
        <p:nvCxnSpPr>
          <p:cNvPr id="151" name="Shape 151"/>
          <p:cNvCxnSpPr>
            <a:endCxn id="142" idx="3"/>
          </p:cNvCxnSpPr>
          <p:nvPr/>
        </p:nvCxnSpPr>
        <p:spPr>
          <a:xfrm flipH="1">
            <a:off x="4082725" y="3741950"/>
            <a:ext cx="14145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1086750" y="533314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 - Dispositivo (app)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T - Totem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R- Roleta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390350" y="1482991"/>
            <a:ext cx="195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000"/>
              <a:t>Diretamente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000"/>
              <a:t>Indiretamente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1229050" y="16605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1229050" y="18108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endCxn id="145" idx="1"/>
          </p:cNvCxnSpPr>
          <p:nvPr/>
        </p:nvCxnSpPr>
        <p:spPr>
          <a:xfrm flipH="1" rot="10800000">
            <a:off x="4091125" y="2622969"/>
            <a:ext cx="1392600" cy="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6" idx="2"/>
            <a:endCxn id="150" idx="0"/>
          </p:cNvCxnSpPr>
          <p:nvPr/>
        </p:nvCxnSpPr>
        <p:spPr>
          <a:xfrm>
            <a:off x="6771625" y="2811794"/>
            <a:ext cx="0" cy="74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61100" y="170550"/>
            <a:ext cx="7621800" cy="4802400"/>
          </a:xfrm>
          <a:prstGeom prst="roundRect">
            <a:avLst>
              <a:gd fmla="val 8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818325" y="2432275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2129800" y="2433500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 txBox="1"/>
          <p:nvPr/>
        </p:nvSpPr>
        <p:spPr>
          <a:xfrm>
            <a:off x="1818325" y="2433500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29725" y="2433475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Confirma informações</a:t>
            </a:r>
          </a:p>
        </p:txBody>
      </p:sp>
      <p:sp>
        <p:nvSpPr>
          <p:cNvPr id="167" name="Shape 167"/>
          <p:cNvSpPr/>
          <p:nvPr/>
        </p:nvSpPr>
        <p:spPr>
          <a:xfrm>
            <a:off x="1818325" y="3555500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2129800" y="3556725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1818325" y="3556725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129725" y="3556700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Consulta notificação</a:t>
            </a:r>
          </a:p>
        </p:txBody>
      </p:sp>
      <p:sp>
        <p:nvSpPr>
          <p:cNvPr id="171" name="Shape 171"/>
          <p:cNvSpPr/>
          <p:nvPr/>
        </p:nvSpPr>
        <p:spPr>
          <a:xfrm>
            <a:off x="5483725" y="2432894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5795200" y="2434119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5483725" y="2434119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795125" y="2434094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Envia requisição</a:t>
            </a:r>
          </a:p>
        </p:txBody>
      </p:sp>
      <p:sp>
        <p:nvSpPr>
          <p:cNvPr id="175" name="Shape 175"/>
          <p:cNvSpPr/>
          <p:nvPr/>
        </p:nvSpPr>
        <p:spPr>
          <a:xfrm>
            <a:off x="5483725" y="3555488"/>
            <a:ext cx="2264400" cy="3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A0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5795200" y="3556713"/>
            <a:ext cx="0" cy="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7" name="Shape 177"/>
          <p:cNvSpPr txBox="1"/>
          <p:nvPr/>
        </p:nvSpPr>
        <p:spPr>
          <a:xfrm>
            <a:off x="5483725" y="3556713"/>
            <a:ext cx="31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795125" y="3556688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Validar requisição</a:t>
            </a:r>
          </a:p>
        </p:txBody>
      </p:sp>
      <p:cxnSp>
        <p:nvCxnSpPr>
          <p:cNvPr id="179" name="Shape 179"/>
          <p:cNvCxnSpPr>
            <a:endCxn id="170" idx="3"/>
          </p:cNvCxnSpPr>
          <p:nvPr/>
        </p:nvCxnSpPr>
        <p:spPr>
          <a:xfrm flipH="1">
            <a:off x="4082725" y="3741950"/>
            <a:ext cx="14145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1086750" y="533314"/>
            <a:ext cx="195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- Antônio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 - Dispositivo (app)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 - Roleta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 - Secretária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390350" y="1482991"/>
            <a:ext cx="195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000"/>
              <a:t>Diretamente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000"/>
              <a:t>Indiretamente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1229050" y="16605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1229050" y="1810861"/>
            <a:ext cx="2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endCxn id="173" idx="1"/>
          </p:cNvCxnSpPr>
          <p:nvPr/>
        </p:nvCxnSpPr>
        <p:spPr>
          <a:xfrm flipH="1" rot="10800000">
            <a:off x="4091125" y="2622969"/>
            <a:ext cx="1392600" cy="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74" idx="2"/>
            <a:endCxn id="178" idx="0"/>
          </p:cNvCxnSpPr>
          <p:nvPr/>
        </p:nvCxnSpPr>
        <p:spPr>
          <a:xfrm>
            <a:off x="6771625" y="2811794"/>
            <a:ext cx="0" cy="74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2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