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57" r:id="rId4"/>
    <p:sldId id="267" r:id="rId5"/>
    <p:sldId id="260" r:id="rId6"/>
    <p:sldId id="261" r:id="rId7"/>
    <p:sldId id="258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E64AC-BE52-4D0C-B467-FE8F865150BE}" v="1253" dt="2023-05-16T01:12:52.37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7/19/2023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models/generated/torchvision.models.regnet_x_3_2gf.html#torchvision.models.RegNet_X_3_2GF_Weights" TargetMode="External"/><Relationship Id="rId2" Type="http://schemas.openxmlformats.org/officeDocument/2006/relationships/hyperlink" Target="https://pytorch.org/vision/stable/models/generated/torchvision.models.regnet_y_3_2gf.html#torchvision.models.RegNet_Y_3_2GF_Weigh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vision/stable/models/generated/torchvision.models.resnet50.html#torchvision.models.ResNet50_Weights" TargetMode="External"/><Relationship Id="rId5" Type="http://schemas.openxmlformats.org/officeDocument/2006/relationships/hyperlink" Target="https://pytorch.org/vision/stable/models/generated/torchvision.models.resnext50_32x4d.html#torchvision.models.ResNeXt50_32X4D_Weights" TargetMode="External"/><Relationship Id="rId4" Type="http://schemas.openxmlformats.org/officeDocument/2006/relationships/hyperlink" Target="https://pytorch.org/vision/stable/models/generated/torchvision.models.efficientnet_b3.html#torchvision.models.EfficientNet_B3_Weigh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Competition CV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Хайруллин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Артур</a:t>
            </a:r>
            <a:r>
              <a:rPr lang="en-US" dirty="0">
                <a:latin typeface="Times New Roman"/>
                <a:cs typeface="Times New Roman"/>
              </a:rPr>
              <a:t> 611 </a:t>
            </a:r>
            <a:r>
              <a:rPr lang="en-US" dirty="0" err="1">
                <a:latin typeface="Times New Roman"/>
                <a:cs typeface="Times New Roman"/>
              </a:rPr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62A3-40E4-F285-06E4-89DE9A8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Валидационная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выборка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94ED-3705-36FF-BDB0-2E9E271F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С </a:t>
            </a:r>
            <a:r>
              <a:rPr lang="en-US" dirty="0" err="1">
                <a:latin typeface="Times New Roman"/>
                <a:cs typeface="Times New Roman"/>
              </a:rPr>
              <a:t>выборкой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для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валидации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были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проблемы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т.к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тренировочный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датасет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оказался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довольно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маленьким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некоторые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метки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имели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только</a:t>
            </a:r>
            <a:r>
              <a:rPr lang="en-US" dirty="0">
                <a:latin typeface="Times New Roman"/>
                <a:cs typeface="Times New Roman"/>
              </a:rPr>
              <a:t> 1 </a:t>
            </a:r>
            <a:r>
              <a:rPr lang="en-US" dirty="0" err="1">
                <a:latin typeface="Times New Roman"/>
                <a:cs typeface="Times New Roman"/>
              </a:rPr>
              <a:t>пример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трейн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был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тоже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маленьким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выглядел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довольно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упорядоченным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разметить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его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для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ориентировки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при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обучении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модели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составило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особого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труда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Поэтому</a:t>
            </a:r>
            <a:r>
              <a:rPr lang="en-US" dirty="0">
                <a:latin typeface="Times New Roman"/>
                <a:cs typeface="Times New Roman"/>
              </a:rPr>
              <a:t> я </a:t>
            </a:r>
            <a:r>
              <a:rPr lang="en-US" dirty="0" err="1">
                <a:latin typeface="Times New Roman"/>
                <a:cs typeface="Times New Roman"/>
              </a:rPr>
              <a:t>принял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решение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разметить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его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использовать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для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определения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качества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моей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модели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обученной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на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трейне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5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 New Roman"/>
                <a:cs typeface="Times New Roman"/>
              </a:rPr>
              <a:t>Выбор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архитектуры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EE4C2C"/>
                </a:solidFill>
                <a:latin typeface="Times New Roman"/>
                <a:cs typeface="Times New Roman"/>
                <a:hlinkClick r:id="rId2"/>
              </a:rPr>
              <a:t>RegNet_Y_3_2GF_Weights.IMAGENET1K_V2</a:t>
            </a:r>
          </a:p>
          <a:p>
            <a:r>
              <a:rPr lang="en-US" sz="2000" dirty="0">
                <a:solidFill>
                  <a:srgbClr val="EE4C2C"/>
                </a:solidFill>
                <a:latin typeface="Times New Roman"/>
                <a:cs typeface="Times New Roman"/>
                <a:hlinkClick r:id="rId3"/>
              </a:rPr>
              <a:t>RegNet_X_3_2GF_Weights.IMAGENET1K_V2</a:t>
            </a:r>
            <a:endParaRPr lang="en-US" sz="2000">
              <a:solidFill>
                <a:srgbClr val="EE4C2C"/>
              </a:solidFill>
              <a:latin typeface="Times New Roman"/>
              <a:cs typeface="Times New Roman"/>
            </a:endParaRPr>
          </a:p>
          <a:p>
            <a:r>
              <a:rPr lang="en-US" sz="2000" u="sng" dirty="0">
                <a:solidFill>
                  <a:srgbClr val="EE4C2C"/>
                </a:solidFill>
                <a:latin typeface="Times New Roman"/>
                <a:cs typeface="Times New Roman"/>
                <a:hlinkClick r:id="rId4"/>
              </a:rPr>
              <a:t>EfficientNet_B3_Weights.IMAGENET1K_V1</a:t>
            </a:r>
            <a:endParaRPr lang="en-US" sz="2000" u="sng">
              <a:solidFill>
                <a:srgbClr val="FFFFFF"/>
              </a:solidFill>
              <a:latin typeface="Times New Roman"/>
              <a:cs typeface="Times New Roman"/>
              <a:hlinkClick r:id="rId4"/>
            </a:endParaRPr>
          </a:p>
          <a:p>
            <a:r>
              <a:rPr lang="en-US" sz="2000" u="sng" dirty="0">
                <a:solidFill>
                  <a:srgbClr val="EE4C2C"/>
                </a:solidFill>
                <a:latin typeface="Times New Roman"/>
                <a:cs typeface="Times New Roman"/>
                <a:hlinkClick r:id="rId5"/>
              </a:rPr>
              <a:t>ResNeXt50_32X4D_Weights.IMAGENET1K_V2</a:t>
            </a:r>
          </a:p>
          <a:p>
            <a:r>
              <a:rPr lang="en-US" sz="2000" dirty="0">
                <a:solidFill>
                  <a:srgbClr val="EE4C2C"/>
                </a:solidFill>
                <a:latin typeface="Times New Roman"/>
                <a:cs typeface="Times New Roman"/>
                <a:hlinkClick r:id="rId6"/>
              </a:rPr>
              <a:t>ResNet50_Weights.IMAGENET1K_V2</a:t>
            </a:r>
          </a:p>
          <a:p>
            <a:pPr marL="0" indent="0">
              <a:buNone/>
            </a:pPr>
            <a:r>
              <a:rPr lang="en-US" sz="2000" dirty="0" err="1">
                <a:latin typeface="Times New Roman"/>
                <a:cs typeface="Times New Roman"/>
              </a:rPr>
              <a:t>Большие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модели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от</a:t>
            </a:r>
            <a:r>
              <a:rPr lang="en-US" sz="2000" dirty="0">
                <a:latin typeface="Times New Roman"/>
                <a:cs typeface="Times New Roman"/>
              </a:rPr>
              <a:t> ~50M </a:t>
            </a:r>
            <a:r>
              <a:rPr lang="en-US" sz="2000" dirty="0" err="1">
                <a:latin typeface="Times New Roman"/>
                <a:cs typeface="Times New Roman"/>
              </a:rPr>
              <a:t>параметров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запускались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EE4C2C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Acc ~97%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Аугментации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датасета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79373-8825-DEA4-0DAA-43F5AB92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Помогли</a:t>
            </a:r>
            <a:r>
              <a:rPr lang="en-US" dirty="0"/>
              <a:t>:</a:t>
            </a:r>
          </a:p>
          <a:p>
            <a:pPr marL="342900" indent="-342900"/>
            <a:r>
              <a:rPr lang="en-US" sz="2000" dirty="0" err="1">
                <a:latin typeface="Times New Roman"/>
                <a:cs typeface="Times New Roman"/>
              </a:rPr>
              <a:t>Случайные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повороты</a:t>
            </a:r>
          </a:p>
          <a:p>
            <a:pPr marL="342900" indent="-342900"/>
            <a:r>
              <a:rPr lang="en-US" sz="2000" err="1">
                <a:latin typeface="Times New Roman"/>
                <a:cs typeface="Times New Roman"/>
              </a:rPr>
              <a:t>Случайные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Флипы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/>
            <a:r>
              <a:rPr lang="en-US" sz="2000" dirty="0" err="1">
                <a:latin typeface="Times New Roman"/>
                <a:cs typeface="Times New Roman"/>
              </a:rPr>
              <a:t>CutOut</a:t>
            </a:r>
          </a:p>
          <a:p>
            <a:pPr marL="342900" indent="-342900"/>
            <a:r>
              <a:rPr lang="en-US" sz="2000" dirty="0" err="1">
                <a:latin typeface="Times New Roman"/>
                <a:cs typeface="Times New Roman"/>
              </a:rPr>
              <a:t>CutMix</a:t>
            </a:r>
          </a:p>
          <a:p>
            <a:pPr marL="0" indent="0">
              <a:buNone/>
            </a:pPr>
            <a:r>
              <a:rPr lang="en-US" sz="2000" dirty="0" err="1">
                <a:latin typeface="Times New Roman"/>
                <a:cs typeface="Times New Roman"/>
              </a:rPr>
              <a:t>Не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помогли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</a:p>
          <a:p>
            <a:pPr marL="342900" indent="-342900"/>
            <a:r>
              <a:rPr lang="en-US" sz="2000" dirty="0" err="1">
                <a:latin typeface="Times New Roman"/>
                <a:cs typeface="Times New Roman"/>
              </a:rPr>
              <a:t>Autoaugmentation</a:t>
            </a:r>
            <a:r>
              <a:rPr lang="en-US" sz="2000" dirty="0">
                <a:latin typeface="Times New Roman"/>
                <a:cs typeface="Times New Roman"/>
              </a:rPr>
              <a:t> с Policy ImageNet</a:t>
            </a:r>
          </a:p>
          <a:p>
            <a:pPr marL="0" indent="0">
              <a:buNone/>
            </a:pPr>
            <a:r>
              <a:rPr lang="en-US" dirty="0"/>
              <a:t>Acc~98%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Очистка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Датасета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исправление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меток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1892642"/>
            <a:ext cx="9143628" cy="42124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Тренировочный</a:t>
            </a:r>
            <a:r>
              <a:rPr lang="en-US" dirty="0"/>
              <a:t> </a:t>
            </a:r>
            <a:r>
              <a:rPr lang="en-US" dirty="0" err="1"/>
              <a:t>Датасет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и </a:t>
            </a:r>
            <a:r>
              <a:rPr lang="en-US" dirty="0" err="1"/>
              <a:t>тестовый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большие</a:t>
            </a:r>
            <a:r>
              <a:rPr lang="en-US" dirty="0"/>
              <a:t> и </a:t>
            </a:r>
            <a:r>
              <a:rPr lang="en-US" dirty="0" err="1"/>
              <a:t>практически</a:t>
            </a:r>
            <a:r>
              <a:rPr lang="en-US" dirty="0"/>
              <a:t> 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упорядоченны</a:t>
            </a:r>
            <a:r>
              <a:rPr lang="en-US" dirty="0"/>
              <a:t> 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меткам</a:t>
            </a:r>
            <a:r>
              <a:rPr lang="en-US" dirty="0"/>
              <a:t>.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трейна</a:t>
            </a:r>
            <a:r>
              <a:rPr lang="en-US" dirty="0"/>
              <a:t> </a:t>
            </a:r>
            <a:r>
              <a:rPr lang="en-US" dirty="0" err="1"/>
              <a:t>удалены</a:t>
            </a:r>
            <a:r>
              <a:rPr lang="en-US" dirty="0"/>
              <a:t> </a:t>
            </a:r>
            <a:r>
              <a:rPr lang="en-US" dirty="0" err="1"/>
              <a:t>обрезанные</a:t>
            </a:r>
            <a:r>
              <a:rPr lang="en-US" dirty="0"/>
              <a:t> </a:t>
            </a:r>
            <a:r>
              <a:rPr lang="en-US" dirty="0" err="1"/>
              <a:t>картинки</a:t>
            </a:r>
            <a:r>
              <a:rPr lang="en-US" dirty="0"/>
              <a:t> </a:t>
            </a:r>
            <a:r>
              <a:rPr lang="en-US" dirty="0" err="1"/>
              <a:t>пицц</a:t>
            </a:r>
            <a:r>
              <a:rPr lang="en-US" dirty="0"/>
              <a:t> и </a:t>
            </a:r>
            <a:r>
              <a:rPr lang="en-US" dirty="0" err="1"/>
              <a:t>пиццы</a:t>
            </a:r>
            <a:r>
              <a:rPr lang="en-US" dirty="0"/>
              <a:t>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похожи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аналогичные</a:t>
            </a:r>
            <a:r>
              <a:rPr lang="en-US" dirty="0"/>
              <a:t> </a:t>
            </a:r>
            <a:r>
              <a:rPr lang="en-US" dirty="0" err="1"/>
              <a:t>им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en-US" dirty="0"/>
              <a:t> </a:t>
            </a:r>
            <a:r>
              <a:rPr lang="en-US" dirty="0" err="1"/>
              <a:t>пиццы</a:t>
            </a:r>
            <a:r>
              <a:rPr lang="en-US" dirty="0"/>
              <a:t> </a:t>
            </a:r>
            <a:r>
              <a:rPr lang="en-US" dirty="0" err="1"/>
              <a:t>барбекю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соуса</a:t>
            </a:r>
            <a:r>
              <a:rPr lang="en-US" dirty="0"/>
              <a:t>. </a:t>
            </a:r>
            <a:r>
              <a:rPr lang="en-US" dirty="0" err="1"/>
              <a:t>Изменены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 </a:t>
            </a:r>
            <a:r>
              <a:rPr lang="en-US" dirty="0" err="1"/>
              <a:t>неверных</a:t>
            </a:r>
            <a:r>
              <a:rPr lang="en-US" dirty="0"/>
              <a:t> </a:t>
            </a:r>
            <a:r>
              <a:rPr lang="en-US" dirty="0" err="1"/>
              <a:t>классов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выкинут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трейна</a:t>
            </a:r>
            <a:r>
              <a:rPr lang="en-US" dirty="0"/>
              <a:t> </a:t>
            </a:r>
            <a:r>
              <a:rPr lang="en-US" dirty="0" err="1"/>
              <a:t>класс</a:t>
            </a:r>
            <a:r>
              <a:rPr lang="en-US" dirty="0"/>
              <a:t> с </a:t>
            </a:r>
            <a:r>
              <a:rPr lang="en-US" dirty="0" err="1"/>
              <a:t>меткой</a:t>
            </a:r>
            <a:r>
              <a:rPr lang="en-US" dirty="0"/>
              <a:t> 25 </a:t>
            </a:r>
            <a:r>
              <a:rPr lang="en-US" dirty="0" err="1"/>
              <a:t>т.к</a:t>
            </a:r>
            <a:r>
              <a:rPr lang="en-US" dirty="0"/>
              <a:t>. в </a:t>
            </a:r>
            <a:r>
              <a:rPr lang="en-US" dirty="0" err="1"/>
              <a:t>тесте</a:t>
            </a:r>
            <a:r>
              <a:rPr lang="en-US" dirty="0"/>
              <a:t> </a:t>
            </a:r>
            <a:r>
              <a:rPr lang="en-US" dirty="0" err="1"/>
              <a:t>похожих</a:t>
            </a:r>
            <a:r>
              <a:rPr lang="en-US" dirty="0"/>
              <a:t> </a:t>
            </a:r>
            <a:r>
              <a:rPr lang="en-US" dirty="0" err="1"/>
              <a:t>ему</a:t>
            </a:r>
            <a:r>
              <a:rPr lang="en-US" dirty="0"/>
              <a:t> </a:t>
            </a:r>
            <a:r>
              <a:rPr lang="en-US" dirty="0" err="1"/>
              <a:t>пицц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нашлось</a:t>
            </a:r>
            <a:r>
              <a:rPr lang="en-US" dirty="0"/>
              <a:t> и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предыдущих</a:t>
            </a:r>
            <a:r>
              <a:rPr lang="en-US" dirty="0"/>
              <a:t> </a:t>
            </a:r>
            <a:r>
              <a:rPr lang="en-US" dirty="0" err="1"/>
              <a:t>моделях</a:t>
            </a:r>
            <a:r>
              <a:rPr lang="en-US" dirty="0"/>
              <a:t> </a:t>
            </a:r>
            <a:r>
              <a:rPr lang="en-US" dirty="0" err="1"/>
              <a:t>ни</a:t>
            </a:r>
            <a:r>
              <a:rPr lang="en-US" dirty="0"/>
              <a:t> </a:t>
            </a:r>
            <a:r>
              <a:rPr lang="en-US" dirty="0" err="1"/>
              <a:t>одна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находила</a:t>
            </a:r>
            <a:r>
              <a:rPr lang="en-US" dirty="0"/>
              <a:t>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пиццы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Acc~98.5%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Ансамбли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14AB2-FC38-5EB0-F794-3ECB2CA1D723}"/>
              </a:ext>
            </a:extLst>
          </p:cNvPr>
          <p:cNvSpPr txBox="1">
            <a:spLocks/>
          </p:cNvSpPr>
          <p:nvPr/>
        </p:nvSpPr>
        <p:spPr>
          <a:xfrm>
            <a:off x="1522413" y="1892642"/>
            <a:ext cx="9143628" cy="421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Были</a:t>
            </a:r>
            <a:r>
              <a:rPr lang="en-US" dirty="0"/>
              <a:t> </a:t>
            </a:r>
            <a:r>
              <a:rPr lang="en-US" dirty="0" err="1"/>
              <a:t>рассмотрено</a:t>
            </a:r>
            <a:r>
              <a:rPr lang="en-US" dirty="0"/>
              <a:t> 2 </a:t>
            </a:r>
            <a:r>
              <a:rPr lang="en-US" dirty="0" err="1"/>
              <a:t>вида</a:t>
            </a:r>
            <a:r>
              <a:rPr lang="en-US" dirty="0"/>
              <a:t> </a:t>
            </a:r>
            <a:r>
              <a:rPr lang="en-US" dirty="0" err="1"/>
              <a:t>ансамблей</a:t>
            </a:r>
            <a:r>
              <a:rPr lang="en-US" dirty="0"/>
              <a:t> </a:t>
            </a:r>
            <a:r>
              <a:rPr lang="en-US" dirty="0" err="1"/>
              <a:t>моделей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Первый</a:t>
            </a:r>
            <a:r>
              <a:rPr lang="en-US" dirty="0"/>
              <a:t> </a:t>
            </a:r>
            <a:r>
              <a:rPr lang="en-US" dirty="0" err="1"/>
              <a:t>вид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голосование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4 </a:t>
            </a:r>
            <a:r>
              <a:rPr lang="en-US" dirty="0" err="1"/>
              <a:t>моделями</a:t>
            </a:r>
            <a:r>
              <a:rPr lang="en-US" dirty="0"/>
              <a:t> </a:t>
            </a:r>
            <a:r>
              <a:rPr lang="en-US" dirty="0" err="1"/>
              <a:t>обученными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4-х </a:t>
            </a:r>
            <a:r>
              <a:rPr lang="en-US" dirty="0" err="1"/>
              <a:t>разных</a:t>
            </a:r>
            <a:r>
              <a:rPr lang="en-US" dirty="0"/>
              <a:t> </a:t>
            </a:r>
            <a:r>
              <a:rPr lang="en-US" dirty="0" err="1"/>
              <a:t>алгоритмах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разных</a:t>
            </a:r>
            <a:r>
              <a:rPr lang="en-US" dirty="0"/>
              <a:t> </a:t>
            </a:r>
            <a:r>
              <a:rPr lang="en-US" dirty="0" err="1"/>
              <a:t>сидах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Второй</a:t>
            </a:r>
            <a:r>
              <a:rPr lang="en-US" dirty="0"/>
              <a:t> </a:t>
            </a:r>
            <a:r>
              <a:rPr lang="en-US" dirty="0" err="1"/>
              <a:t>вид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дополнительная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 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предсказания</a:t>
            </a:r>
            <a:r>
              <a:rPr lang="en-US" dirty="0"/>
              <a:t> </a:t>
            </a:r>
            <a:r>
              <a:rPr lang="en-US" dirty="0" err="1"/>
              <a:t>первой</a:t>
            </a:r>
            <a:r>
              <a:rPr lang="en-US" dirty="0"/>
              <a:t> </a:t>
            </a:r>
            <a:r>
              <a:rPr lang="en-US" dirty="0" err="1"/>
              <a:t>модели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трудноразличимых</a:t>
            </a:r>
            <a:r>
              <a:rPr lang="en-US" dirty="0"/>
              <a:t> </a:t>
            </a:r>
            <a:r>
              <a:rPr lang="en-US" dirty="0" err="1"/>
              <a:t>метках</a:t>
            </a:r>
            <a:r>
              <a:rPr lang="en-US" dirty="0"/>
              <a:t>. У </a:t>
            </a:r>
            <a:r>
              <a:rPr lang="en-US" dirty="0" err="1"/>
              <a:t>меня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r>
              <a:rPr lang="en-US" dirty="0"/>
              <a:t> </a:t>
            </a:r>
            <a:r>
              <a:rPr lang="en-US" dirty="0" err="1"/>
              <a:t>обученная</a:t>
            </a:r>
            <a:r>
              <a:rPr lang="en-US" dirty="0"/>
              <a:t> </a:t>
            </a:r>
            <a:r>
              <a:rPr lang="en-US" dirty="0" err="1"/>
              <a:t>различать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пиццы</a:t>
            </a:r>
            <a:r>
              <a:rPr lang="en-US" dirty="0"/>
              <a:t>, а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r>
              <a:rPr lang="en-US" dirty="0"/>
              <a:t> </a:t>
            </a:r>
            <a:r>
              <a:rPr lang="en-US" dirty="0" err="1"/>
              <a:t>говорила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пицца</a:t>
            </a:r>
            <a:r>
              <a:rPr lang="en-US" dirty="0"/>
              <a:t> с </a:t>
            </a:r>
            <a:r>
              <a:rPr lang="en-US" dirty="0" err="1"/>
              <a:t>ананасами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грушей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вызывалась</a:t>
            </a:r>
            <a:r>
              <a:rPr lang="en-US" dirty="0"/>
              <a:t> </a:t>
            </a:r>
            <a:r>
              <a:rPr lang="en-US" dirty="0" err="1"/>
              <a:t>дополнительная</a:t>
            </a:r>
            <a:r>
              <a:rPr lang="en-US" dirty="0"/>
              <a:t> </a:t>
            </a:r>
            <a:r>
              <a:rPr lang="en-US" dirty="0" err="1"/>
              <a:t>модель</a:t>
            </a:r>
            <a:r>
              <a:rPr lang="en-US" dirty="0"/>
              <a:t> </a:t>
            </a:r>
            <a:r>
              <a:rPr lang="en-US" dirty="0" err="1"/>
              <a:t>обученная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ананасовых</a:t>
            </a:r>
            <a:r>
              <a:rPr lang="en-US" dirty="0"/>
              <a:t> и </a:t>
            </a:r>
            <a:r>
              <a:rPr lang="en-US" dirty="0" err="1"/>
              <a:t>грушевых</a:t>
            </a:r>
            <a:r>
              <a:rPr lang="en-US" dirty="0"/>
              <a:t> </a:t>
            </a:r>
            <a:r>
              <a:rPr lang="en-US" dirty="0" err="1"/>
              <a:t>пиццах</a:t>
            </a:r>
            <a:r>
              <a:rPr lang="en-US" dirty="0"/>
              <a:t> и </a:t>
            </a:r>
            <a:r>
              <a:rPr lang="en-US" dirty="0" err="1"/>
              <a:t>ее</a:t>
            </a:r>
            <a:r>
              <a:rPr lang="en-US" dirty="0"/>
              <a:t> </a:t>
            </a:r>
            <a:r>
              <a:rPr lang="en-US" dirty="0" err="1"/>
              <a:t>ответ</a:t>
            </a:r>
            <a:r>
              <a:rPr lang="en-US" dirty="0"/>
              <a:t> </a:t>
            </a:r>
            <a:r>
              <a:rPr lang="en-US" dirty="0" err="1"/>
              <a:t>уже</a:t>
            </a:r>
            <a:r>
              <a:rPr lang="en-US" dirty="0"/>
              <a:t> </a:t>
            </a:r>
            <a:r>
              <a:rPr lang="en-US" dirty="0" err="1"/>
              <a:t>выдавался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Acc~99%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cs typeface="Times New Roman"/>
              </a:rPr>
              <a:t>Спасибо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за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внимание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Chalkboard 16x9</vt:lpstr>
      <vt:lpstr>Competition CV</vt:lpstr>
      <vt:lpstr>Валидационная выборка</vt:lpstr>
      <vt:lpstr>Выбор архитектуры</vt:lpstr>
      <vt:lpstr>Аугментации датасета</vt:lpstr>
      <vt:lpstr>Очистка Датасета и исправление меток</vt:lpstr>
      <vt:lpstr>Ансамбли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 </cp:lastModifiedBy>
  <cp:revision>281</cp:revision>
  <dcterms:created xsi:type="dcterms:W3CDTF">2014-04-17T22:18:44Z</dcterms:created>
  <dcterms:modified xsi:type="dcterms:W3CDTF">2023-07-19T15:14:12Z</dcterms:modified>
</cp:coreProperties>
</file>