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2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77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0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4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7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0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CDEE-A278-42FE-A510-6B1E21169087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B3CF-12AB-43BA-9546-742232A3C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8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a--fWk9P5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6197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Autofit/>
          </a:bodyPr>
          <a:lstStyle/>
          <a:p>
            <a:r>
              <a:rPr lang="pt-BR" sz="6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sangue e seus componentes</a:t>
            </a:r>
            <a:endParaRPr lang="pt-BR" sz="6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64896" cy="287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5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GLOBULOS BRANCOS OU LEUCOCITOS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489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1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LEUCOCITOS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células sanguíneas nucleadas maiores que os glóbulos vermelhos</a:t>
            </a:r>
          </a:p>
          <a:p>
            <a:r>
              <a:rPr lang="pt-BR" dirty="0" smtClean="0"/>
              <a:t>Estão presentes no sangue em menor quantidade – entre 5 mil e 10 mil por mm³</a:t>
            </a:r>
          </a:p>
          <a:p>
            <a:r>
              <a:rPr lang="pt-BR" dirty="0" smtClean="0"/>
              <a:t>Tem função de defesa contra agentes estranhos ao organismo (bactérias, vírus e materiais tóxicos).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DE GLOBULOS BRANCOS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Existem de vários tipos que diferem um do outro pelo tamanho, pela forma do núcleo, e pelo modo como atuam.</a:t>
            </a:r>
          </a:p>
          <a:p>
            <a:r>
              <a:rPr lang="pt-BR" sz="2400" dirty="0" smtClean="0"/>
              <a:t>Alguns fagocitam. Isto é: ENGLOBAM E DIGEREM MICROORGANISMOS</a:t>
            </a:r>
          </a:p>
          <a:p>
            <a:r>
              <a:rPr lang="pt-BR" sz="2400" dirty="0" smtClean="0"/>
              <a:t>Outros produzem ANTICORPOS -  proteínas que reconhecem determinados materiais estranhos aos organismos, chamados ANTIGENOS, neutralizando sua ação</a:t>
            </a:r>
          </a:p>
          <a:p>
            <a:r>
              <a:rPr lang="pt-BR" sz="2400" dirty="0" smtClean="0"/>
              <a:t>A duração dos glóbulos brancos no sangue varia de algumas horas até meses ou anos.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9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PLAQUETAS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São fragmentos de células da medula óssea muito menores que os glóbulos brancos e os glóbulos vermelhos.</a:t>
            </a:r>
          </a:p>
          <a:p>
            <a:r>
              <a:rPr lang="pt-BR" dirty="0" smtClean="0"/>
              <a:t>Em condições normais de saúde há aproximadamente 300 mil plaquetas por mm³ de sangue.</a:t>
            </a:r>
          </a:p>
          <a:p>
            <a:r>
              <a:rPr lang="pt-BR" dirty="0" smtClean="0"/>
              <a:t>O tempo de duração das plaquetas é curto. De 5 a 9 dias .</a:t>
            </a:r>
          </a:p>
          <a:p>
            <a:r>
              <a:rPr lang="pt-BR" dirty="0" smtClean="0"/>
              <a:t>Essas estruturas estão envolvidas na coagulação sanguínea evitando a perda sanguínea pelo organismo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6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RECADINHO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ajudar um pouquinho a entender melhor vou </a:t>
            </a:r>
            <a:r>
              <a:rPr lang="pt-BR" dirty="0" err="1" smtClean="0"/>
              <a:t>dexiar</a:t>
            </a:r>
            <a:r>
              <a:rPr lang="pt-BR" dirty="0" smtClean="0"/>
              <a:t> o link de um </a:t>
            </a:r>
            <a:r>
              <a:rPr lang="pt-BR" dirty="0" err="1" smtClean="0"/>
              <a:t>video</a:t>
            </a:r>
            <a:r>
              <a:rPr lang="pt-BR" dirty="0" smtClean="0"/>
              <a:t> que explica um pouco mais sobre o sangue.</a:t>
            </a:r>
          </a:p>
          <a:p>
            <a:endParaRPr lang="pt-BR" dirty="0"/>
          </a:p>
          <a:p>
            <a:r>
              <a:rPr lang="pt-BR">
                <a:hlinkClick r:id="rId2"/>
              </a:rPr>
              <a:t>https://youtu.be/fa-</a:t>
            </a:r>
            <a:r>
              <a:rPr lang="pt-BR">
                <a:hlinkClick r:id="rId2"/>
              </a:rPr>
              <a:t>-</a:t>
            </a:r>
            <a:r>
              <a:rPr lang="pt-BR" smtClean="0">
                <a:hlinkClick r:id="rId2"/>
              </a:rPr>
              <a:t>fWk9P5I</a:t>
            </a:r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27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Sangue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Fluido viscoso, de cor avermelhada, que circula por todo organismo, transportando diferentes tipos de materiais. </a:t>
            </a:r>
          </a:p>
          <a:p>
            <a:r>
              <a:rPr lang="pt-BR" dirty="0" smtClean="0"/>
              <a:t>O corpo de um individuo adulto tem, em media, de  5 a 6 litros  de sangue</a:t>
            </a:r>
          </a:p>
        </p:txBody>
      </p:sp>
    </p:spTree>
    <p:extLst>
      <p:ext uri="{BB962C8B-B14F-4D97-AF65-F5344CB8AC3E}">
        <p14:creationId xmlns:p14="http://schemas.microsoft.com/office/powerpoint/2010/main" val="23847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PLASMA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PLASMA  é a parte liquida do sangue de cor amarelada e onde estão imersas células sanguíneas e fragmentados de células chamados de PLAQUETAS.</a:t>
            </a:r>
          </a:p>
          <a:p>
            <a:r>
              <a:rPr lang="pt-BR" sz="2800" dirty="0" smtClean="0"/>
              <a:t>Representa de 50% a 55% do volume total do sangue</a:t>
            </a:r>
          </a:p>
          <a:p>
            <a:r>
              <a:rPr lang="pt-BR" sz="2800" dirty="0" smtClean="0"/>
              <a:t>É constituído por agua  onde são dissolvidos os nutrientes, gás oxigênio, gás carbônico e resíduos produzidos pelas células, entre outros materiais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41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Células sanguíneas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52803"/>
            <a:ext cx="8496944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8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Celulas</a:t>
            </a:r>
            <a:r>
              <a:rPr lang="pt-BR" dirty="0" smtClean="0"/>
              <a:t> </a:t>
            </a:r>
            <a:r>
              <a:rPr lang="pt-BR" dirty="0" err="1" smtClean="0"/>
              <a:t>sanguineas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produzidas na MEDULA OSSEA VERMELHA</a:t>
            </a:r>
          </a:p>
          <a:p>
            <a:pPr marL="0" indent="0">
              <a:buNone/>
            </a:pPr>
            <a:r>
              <a:rPr lang="pt-BR" dirty="0" smtClean="0"/>
              <a:t>Que está localizada na parte interna de alguns ossos</a:t>
            </a:r>
          </a:p>
          <a:p>
            <a:pPr marL="0" indent="0">
              <a:buNone/>
            </a:pPr>
            <a:r>
              <a:rPr lang="pt-BR" dirty="0" smtClean="0"/>
              <a:t>Podem ser de dois tipos: GLOBULOS VERMELHOS e GLOBULOS BRANCOS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4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GLOBULOS VERMELHOS OU HEMACIAS.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3690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8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GLOBULOS VERMELHOS OU HEMACIAS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 as células sanguíneas mais numerosas, em torno de 45% a 50% do volume total de sangue.</a:t>
            </a:r>
          </a:p>
          <a:p>
            <a:r>
              <a:rPr lang="pt-BR" dirty="0" smtClean="0"/>
              <a:t>Em cada 1mm³ (mais ou menos 1 gota de sangue) há, aproximadamente 5 milhões dessas células.</a:t>
            </a:r>
          </a:p>
          <a:p>
            <a:r>
              <a:rPr lang="pt-BR" dirty="0" smtClean="0"/>
              <a:t>Tem formato de disco, não apresentam núcleo</a:t>
            </a:r>
          </a:p>
          <a:p>
            <a:r>
              <a:rPr lang="pt-BR" dirty="0" smtClean="0"/>
              <a:t>CONTEM HEMOGLOBINA-composto responsável pela cor avermelhada do sangue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HEMOGLOBINA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Proteína que contém ferro e atua no transporte de gás oxigênio e de parte do gás carbônico.</a:t>
            </a:r>
          </a:p>
          <a:p>
            <a:r>
              <a:rPr lang="pt-BR" dirty="0" smtClean="0"/>
              <a:t>Combinado à HEMOGLOBINA  o gás Oxigênio que sai dos pulmões é transportado para todas as células do corpo</a:t>
            </a:r>
          </a:p>
          <a:p>
            <a:r>
              <a:rPr lang="pt-BR" dirty="0" smtClean="0"/>
              <a:t>Assim como o gás carbônico é transportado para os pulmões.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7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não consumimos alimentos ricos em FERRO a quantidade de hemoglobina em nosso organismo diminui e isso pode causar ANEMIA</a:t>
            </a:r>
          </a:p>
          <a:p>
            <a:r>
              <a:rPr lang="pt-BR" dirty="0" smtClean="0"/>
              <a:t>Os </a:t>
            </a:r>
            <a:r>
              <a:rPr lang="pt-BR" dirty="0" err="1" smtClean="0"/>
              <a:t>globulos</a:t>
            </a:r>
            <a:r>
              <a:rPr lang="pt-BR" dirty="0" smtClean="0"/>
              <a:t> vermelhos permanecem no sangue em torno de 120 dias, depois são </a:t>
            </a:r>
            <a:r>
              <a:rPr lang="pt-BR" dirty="0" err="1" smtClean="0"/>
              <a:t>destruidos</a:t>
            </a:r>
            <a:r>
              <a:rPr lang="pt-BR" dirty="0" smtClean="0"/>
              <a:t> principalmente no BAÇO e no FIGADO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4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501</Words>
  <Application>Microsoft Office PowerPoint</Application>
  <PresentationFormat>Apresentação na tela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Sangue </vt:lpstr>
      <vt:lpstr>PLASMA</vt:lpstr>
      <vt:lpstr>Células sanguíneas</vt:lpstr>
      <vt:lpstr>Celulas sanguineas</vt:lpstr>
      <vt:lpstr>GLOBULOS VERMELHOS OU HEMACIAS.</vt:lpstr>
      <vt:lpstr>GLOBULOS VERMELHOS OU HEMACIAS</vt:lpstr>
      <vt:lpstr>HEMOGLOBINA</vt:lpstr>
      <vt:lpstr>Apresentação do PowerPoint</vt:lpstr>
      <vt:lpstr>GLOBULOS BRANCOS OU LEUCOCITOS</vt:lpstr>
      <vt:lpstr>OS LEUCOCITOS</vt:lpstr>
      <vt:lpstr>TIPOS DE GLOBULOS BRANCOS</vt:lpstr>
      <vt:lpstr>PLAQUETAS</vt:lpstr>
      <vt:lpstr>RECADINHO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12</cp:revision>
  <dcterms:created xsi:type="dcterms:W3CDTF">2020-05-15T15:53:59Z</dcterms:created>
  <dcterms:modified xsi:type="dcterms:W3CDTF">2020-05-15T19:11:18Z</dcterms:modified>
</cp:coreProperties>
</file>