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B25EF-E081-4704-94CF-4CA8106593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623FB0F-1EE2-4FB5-85A7-8FA47DF2B4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Галерея фотографий</a:t>
          </a:r>
          <a:endParaRPr lang="en-US"/>
        </a:p>
      </dgm:t>
    </dgm:pt>
    <dgm:pt modelId="{650BB3C6-99E8-45E2-A2AF-9C56833FACA2}" type="parTrans" cxnId="{162A6635-0173-4798-8545-12C24DC8EBEB}">
      <dgm:prSet/>
      <dgm:spPr/>
      <dgm:t>
        <a:bodyPr/>
        <a:lstStyle/>
        <a:p>
          <a:endParaRPr lang="en-US"/>
        </a:p>
      </dgm:t>
    </dgm:pt>
    <dgm:pt modelId="{7782747D-6351-4434-B6B2-F8DD074AC27A}" type="sibTrans" cxnId="{162A6635-0173-4798-8545-12C24DC8EBEB}">
      <dgm:prSet/>
      <dgm:spPr/>
      <dgm:t>
        <a:bodyPr/>
        <a:lstStyle/>
        <a:p>
          <a:endParaRPr lang="en-US"/>
        </a:p>
      </dgm:t>
    </dgm:pt>
    <dgm:pt modelId="{5E8082A4-45E8-48EF-9BE3-4AC0325746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Отзывы</a:t>
          </a:r>
          <a:endParaRPr lang="en-US"/>
        </a:p>
      </dgm:t>
    </dgm:pt>
    <dgm:pt modelId="{242EAE40-8863-472C-9209-D182F9ACC342}" type="parTrans" cxnId="{B2C39BFB-A763-4747-B6EF-C458E5685DB7}">
      <dgm:prSet/>
      <dgm:spPr/>
      <dgm:t>
        <a:bodyPr/>
        <a:lstStyle/>
        <a:p>
          <a:endParaRPr lang="en-US"/>
        </a:p>
      </dgm:t>
    </dgm:pt>
    <dgm:pt modelId="{29CC021A-8856-4D2E-BC09-62B5CF365641}" type="sibTrans" cxnId="{B2C39BFB-A763-4747-B6EF-C458E5685DB7}">
      <dgm:prSet/>
      <dgm:spPr/>
      <dgm:t>
        <a:bodyPr/>
        <a:lstStyle/>
        <a:p>
          <a:endParaRPr lang="en-US"/>
        </a:p>
      </dgm:t>
    </dgm:pt>
    <dgm:pt modelId="{2FAF24D1-2DF8-4709-B3F6-2F3ADE65BE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 err="1"/>
            <a:t>иформация</a:t>
          </a:r>
          <a:endParaRPr lang="en-US" dirty="0"/>
        </a:p>
      </dgm:t>
    </dgm:pt>
    <dgm:pt modelId="{C0A50026-F51C-4FBC-87BB-59EB4888DAF0}" type="parTrans" cxnId="{07350351-7AB7-44CC-A334-A13AC8FBE235}">
      <dgm:prSet/>
      <dgm:spPr/>
      <dgm:t>
        <a:bodyPr/>
        <a:lstStyle/>
        <a:p>
          <a:endParaRPr lang="en-US"/>
        </a:p>
      </dgm:t>
    </dgm:pt>
    <dgm:pt modelId="{1958369A-54BB-452D-AD16-72BE3C350674}" type="sibTrans" cxnId="{07350351-7AB7-44CC-A334-A13AC8FBE235}">
      <dgm:prSet/>
      <dgm:spPr/>
      <dgm:t>
        <a:bodyPr/>
        <a:lstStyle/>
        <a:p>
          <a:endParaRPr lang="en-US"/>
        </a:p>
      </dgm:t>
    </dgm:pt>
    <dgm:pt modelId="{B7E41943-00A3-4E21-8018-647DAB945A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Бронирование</a:t>
          </a:r>
          <a:endParaRPr lang="en-US" dirty="0"/>
        </a:p>
      </dgm:t>
    </dgm:pt>
    <dgm:pt modelId="{801F2700-A779-44A5-B067-3A092D1F908E}" type="parTrans" cxnId="{19C05072-F2E4-4BD0-A665-33B71A8FA877}">
      <dgm:prSet/>
      <dgm:spPr/>
      <dgm:t>
        <a:bodyPr/>
        <a:lstStyle/>
        <a:p>
          <a:endParaRPr lang="en-US"/>
        </a:p>
      </dgm:t>
    </dgm:pt>
    <dgm:pt modelId="{10501A65-639C-470F-A728-36E5524A1E21}" type="sibTrans" cxnId="{19C05072-F2E4-4BD0-A665-33B71A8FA877}">
      <dgm:prSet/>
      <dgm:spPr/>
      <dgm:t>
        <a:bodyPr/>
        <a:lstStyle/>
        <a:p>
          <a:endParaRPr lang="en-US"/>
        </a:p>
      </dgm:t>
    </dgm:pt>
    <dgm:pt modelId="{ADE70C17-B38C-450B-B817-854C45DA45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Панель администратора</a:t>
          </a:r>
          <a:endParaRPr lang="en-US" dirty="0"/>
        </a:p>
      </dgm:t>
    </dgm:pt>
    <dgm:pt modelId="{34715106-9833-4175-BF53-3739AEE40B4C}" type="parTrans" cxnId="{D3017364-BF04-4595-A19A-E4852A279504}">
      <dgm:prSet/>
      <dgm:spPr/>
      <dgm:t>
        <a:bodyPr/>
        <a:lstStyle/>
        <a:p>
          <a:endParaRPr lang="ru-RU"/>
        </a:p>
      </dgm:t>
    </dgm:pt>
    <dgm:pt modelId="{9E4BEBCC-E38F-4F73-8558-812F11C06FDA}" type="sibTrans" cxnId="{D3017364-BF04-4595-A19A-E4852A279504}">
      <dgm:prSet/>
      <dgm:spPr/>
      <dgm:t>
        <a:bodyPr/>
        <a:lstStyle/>
        <a:p>
          <a:endParaRPr lang="ru-RU"/>
        </a:p>
      </dgm:t>
    </dgm:pt>
    <dgm:pt modelId="{EED7572E-3CA5-478B-898C-BA319382FF99}" type="pres">
      <dgm:prSet presAssocID="{FFCB25EF-E081-4704-94CF-4CA810659349}" presName="root" presStyleCnt="0">
        <dgm:presLayoutVars>
          <dgm:dir/>
          <dgm:resizeHandles val="exact"/>
        </dgm:presLayoutVars>
      </dgm:prSet>
      <dgm:spPr/>
    </dgm:pt>
    <dgm:pt modelId="{17093FB5-C028-4E8D-848D-3A4B8ED103CC}" type="pres">
      <dgm:prSet presAssocID="{F623FB0F-1EE2-4FB5-85A7-8FA47DF2B44A}" presName="compNode" presStyleCnt="0"/>
      <dgm:spPr/>
    </dgm:pt>
    <dgm:pt modelId="{4D4F2898-2DE0-4785-9365-8E6A75852D2E}" type="pres">
      <dgm:prSet presAssocID="{F623FB0F-1EE2-4FB5-85A7-8FA47DF2B44A}" presName="iconBgRect" presStyleLbl="bgShp" presStyleIdx="0" presStyleCnt="5"/>
      <dgm:spPr/>
    </dgm:pt>
    <dgm:pt modelId="{C58B2101-08E0-4070-93CF-EC3B600E30D2}" type="pres">
      <dgm:prSet presAssocID="{F623FB0F-1EE2-4FB5-85A7-8FA47DF2B4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C6C42BC-6F8D-4EA9-B9F6-A35D128EA244}" type="pres">
      <dgm:prSet presAssocID="{F623FB0F-1EE2-4FB5-85A7-8FA47DF2B44A}" presName="spaceRect" presStyleCnt="0"/>
      <dgm:spPr/>
    </dgm:pt>
    <dgm:pt modelId="{B9ECB9AE-B4D9-46A0-ACA5-B65D14EABFF5}" type="pres">
      <dgm:prSet presAssocID="{F623FB0F-1EE2-4FB5-85A7-8FA47DF2B44A}" presName="textRect" presStyleLbl="revTx" presStyleIdx="0" presStyleCnt="5">
        <dgm:presLayoutVars>
          <dgm:chMax val="1"/>
          <dgm:chPref val="1"/>
        </dgm:presLayoutVars>
      </dgm:prSet>
      <dgm:spPr/>
    </dgm:pt>
    <dgm:pt modelId="{D9168682-EE13-446F-9317-B26B3F04DD7C}" type="pres">
      <dgm:prSet presAssocID="{7782747D-6351-4434-B6B2-F8DD074AC27A}" presName="sibTrans" presStyleCnt="0"/>
      <dgm:spPr/>
    </dgm:pt>
    <dgm:pt modelId="{8F923E42-AE44-4AB7-A529-127773E6B829}" type="pres">
      <dgm:prSet presAssocID="{5E8082A4-45E8-48EF-9BE3-4AC0325746C7}" presName="compNode" presStyleCnt="0"/>
      <dgm:spPr/>
    </dgm:pt>
    <dgm:pt modelId="{2161860C-ADEA-43E7-BEB5-D9CD518E1111}" type="pres">
      <dgm:prSet presAssocID="{5E8082A4-45E8-48EF-9BE3-4AC0325746C7}" presName="iconBgRect" presStyleLbl="bgShp" presStyleIdx="1" presStyleCnt="5"/>
      <dgm:spPr/>
    </dgm:pt>
    <dgm:pt modelId="{4CC3F2B3-E7B9-45F5-B876-DD0275E31FE6}" type="pres">
      <dgm:prSet presAssocID="{5E8082A4-45E8-48EF-9BE3-4AC0325746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CE03CBC-3266-47B7-B8C1-56C87BCCFA2F}" type="pres">
      <dgm:prSet presAssocID="{5E8082A4-45E8-48EF-9BE3-4AC0325746C7}" presName="spaceRect" presStyleCnt="0"/>
      <dgm:spPr/>
    </dgm:pt>
    <dgm:pt modelId="{63F3F012-4D65-4AFC-86DE-70817C3B6712}" type="pres">
      <dgm:prSet presAssocID="{5E8082A4-45E8-48EF-9BE3-4AC0325746C7}" presName="textRect" presStyleLbl="revTx" presStyleIdx="1" presStyleCnt="5">
        <dgm:presLayoutVars>
          <dgm:chMax val="1"/>
          <dgm:chPref val="1"/>
        </dgm:presLayoutVars>
      </dgm:prSet>
      <dgm:spPr/>
    </dgm:pt>
    <dgm:pt modelId="{520923CC-BF1D-413D-BFAA-710F806EA6B2}" type="pres">
      <dgm:prSet presAssocID="{29CC021A-8856-4D2E-BC09-62B5CF365641}" presName="sibTrans" presStyleCnt="0"/>
      <dgm:spPr/>
    </dgm:pt>
    <dgm:pt modelId="{14B3A16C-D89C-4624-AF02-2715899AABB5}" type="pres">
      <dgm:prSet presAssocID="{2FAF24D1-2DF8-4709-B3F6-2F3ADE65BE24}" presName="compNode" presStyleCnt="0"/>
      <dgm:spPr/>
    </dgm:pt>
    <dgm:pt modelId="{D495E39D-E9A3-4EAA-A973-5E5EDADBCF40}" type="pres">
      <dgm:prSet presAssocID="{2FAF24D1-2DF8-4709-B3F6-2F3ADE65BE24}" presName="iconBgRect" presStyleLbl="bgShp" presStyleIdx="2" presStyleCnt="5"/>
      <dgm:spPr/>
    </dgm:pt>
    <dgm:pt modelId="{9A65C65C-E728-4AA3-A441-7C46D9240758}" type="pres">
      <dgm:prSet presAssocID="{2FAF24D1-2DF8-4709-B3F6-2F3ADE65BE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нформация"/>
        </a:ext>
      </dgm:extLst>
    </dgm:pt>
    <dgm:pt modelId="{B6A1C316-875E-4F46-B9E4-25D3A7B22C05}" type="pres">
      <dgm:prSet presAssocID="{2FAF24D1-2DF8-4709-B3F6-2F3ADE65BE24}" presName="spaceRect" presStyleCnt="0"/>
      <dgm:spPr/>
    </dgm:pt>
    <dgm:pt modelId="{01198AA0-7909-4D80-90DD-2032D0238684}" type="pres">
      <dgm:prSet presAssocID="{2FAF24D1-2DF8-4709-B3F6-2F3ADE65BE24}" presName="textRect" presStyleLbl="revTx" presStyleIdx="2" presStyleCnt="5">
        <dgm:presLayoutVars>
          <dgm:chMax val="1"/>
          <dgm:chPref val="1"/>
        </dgm:presLayoutVars>
      </dgm:prSet>
      <dgm:spPr/>
    </dgm:pt>
    <dgm:pt modelId="{60D7EE03-A187-4960-A583-3A5DBCCECB1E}" type="pres">
      <dgm:prSet presAssocID="{1958369A-54BB-452D-AD16-72BE3C350674}" presName="sibTrans" presStyleCnt="0"/>
      <dgm:spPr/>
    </dgm:pt>
    <dgm:pt modelId="{E33FC1AF-8FA9-42BB-B6B3-752E7714B58E}" type="pres">
      <dgm:prSet presAssocID="{B7E41943-00A3-4E21-8018-647DAB945A71}" presName="compNode" presStyleCnt="0"/>
      <dgm:spPr/>
    </dgm:pt>
    <dgm:pt modelId="{E593E856-92E9-45B1-8EB7-18C1E8A085FE}" type="pres">
      <dgm:prSet presAssocID="{B7E41943-00A3-4E21-8018-647DAB945A71}" presName="iconBgRect" presStyleLbl="bgShp" presStyleIdx="3" presStyleCnt="5"/>
      <dgm:spPr/>
    </dgm:pt>
    <dgm:pt modelId="{D4CA9A4F-91DC-41F4-8A2E-0B941CCFA549}" type="pres">
      <dgm:prSet presAssocID="{B7E41943-00A3-4E21-8018-647DAB945A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046E420-B3E4-409A-98DF-5FF6D9E2BE51}" type="pres">
      <dgm:prSet presAssocID="{B7E41943-00A3-4E21-8018-647DAB945A71}" presName="spaceRect" presStyleCnt="0"/>
      <dgm:spPr/>
    </dgm:pt>
    <dgm:pt modelId="{70A1EB29-5617-4D05-8244-0E2CBC61574C}" type="pres">
      <dgm:prSet presAssocID="{B7E41943-00A3-4E21-8018-647DAB945A71}" presName="textRect" presStyleLbl="revTx" presStyleIdx="3" presStyleCnt="5">
        <dgm:presLayoutVars>
          <dgm:chMax val="1"/>
          <dgm:chPref val="1"/>
        </dgm:presLayoutVars>
      </dgm:prSet>
      <dgm:spPr/>
    </dgm:pt>
    <dgm:pt modelId="{14E58451-4067-41FC-832C-86D4F7F81EE8}" type="pres">
      <dgm:prSet presAssocID="{10501A65-639C-470F-A728-36E5524A1E21}" presName="sibTrans" presStyleCnt="0"/>
      <dgm:spPr/>
    </dgm:pt>
    <dgm:pt modelId="{09FADBC8-2040-4F70-9491-84CAE633CEFD}" type="pres">
      <dgm:prSet presAssocID="{ADE70C17-B38C-450B-B817-854C45DA4553}" presName="compNode" presStyleCnt="0"/>
      <dgm:spPr/>
    </dgm:pt>
    <dgm:pt modelId="{5C8B22B9-DD1A-49C1-AF8F-EB77AD581B16}" type="pres">
      <dgm:prSet presAssocID="{ADE70C17-B38C-450B-B817-854C45DA4553}" presName="iconBgRect" presStyleLbl="bgShp" presStyleIdx="4" presStyleCnt="5"/>
      <dgm:spPr/>
    </dgm:pt>
    <dgm:pt modelId="{843D37EC-A02F-452B-9DD9-EF03889F64D1}" type="pres">
      <dgm:prSet presAssocID="{ADE70C17-B38C-450B-B817-854C45DA45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Трекпад"/>
        </a:ext>
      </dgm:extLst>
    </dgm:pt>
    <dgm:pt modelId="{CE1EC30E-44DF-44A4-A2A5-344D8B86E247}" type="pres">
      <dgm:prSet presAssocID="{ADE70C17-B38C-450B-B817-854C45DA4553}" presName="spaceRect" presStyleCnt="0"/>
      <dgm:spPr/>
    </dgm:pt>
    <dgm:pt modelId="{6796138B-CEEA-4531-B6C1-D8419AD8993D}" type="pres">
      <dgm:prSet presAssocID="{ADE70C17-B38C-450B-B817-854C45DA45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5E00810-196E-4E22-971B-FBC8EE702B25}" type="presOf" srcId="{FFCB25EF-E081-4704-94CF-4CA810659349}" destId="{EED7572E-3CA5-478B-898C-BA319382FF99}" srcOrd="0" destOrd="0" presId="urn:microsoft.com/office/officeart/2018/5/layout/IconCircleLabelList"/>
    <dgm:cxn modelId="{15DD8A2E-E08F-4D9B-BE08-4A46F795502F}" type="presOf" srcId="{2FAF24D1-2DF8-4709-B3F6-2F3ADE65BE24}" destId="{01198AA0-7909-4D80-90DD-2032D0238684}" srcOrd="0" destOrd="0" presId="urn:microsoft.com/office/officeart/2018/5/layout/IconCircleLabelList"/>
    <dgm:cxn modelId="{162A6635-0173-4798-8545-12C24DC8EBEB}" srcId="{FFCB25EF-E081-4704-94CF-4CA810659349}" destId="{F623FB0F-1EE2-4FB5-85A7-8FA47DF2B44A}" srcOrd="0" destOrd="0" parTransId="{650BB3C6-99E8-45E2-A2AF-9C56833FACA2}" sibTransId="{7782747D-6351-4434-B6B2-F8DD074AC27A}"/>
    <dgm:cxn modelId="{D3017364-BF04-4595-A19A-E4852A279504}" srcId="{FFCB25EF-E081-4704-94CF-4CA810659349}" destId="{ADE70C17-B38C-450B-B817-854C45DA4553}" srcOrd="4" destOrd="0" parTransId="{34715106-9833-4175-BF53-3739AEE40B4C}" sibTransId="{9E4BEBCC-E38F-4F73-8558-812F11C06FDA}"/>
    <dgm:cxn modelId="{E764774A-A0C3-436F-82F0-BDCE91FF2D54}" type="presOf" srcId="{ADE70C17-B38C-450B-B817-854C45DA4553}" destId="{6796138B-CEEA-4531-B6C1-D8419AD8993D}" srcOrd="0" destOrd="0" presId="urn:microsoft.com/office/officeart/2018/5/layout/IconCircleLabelList"/>
    <dgm:cxn modelId="{07350351-7AB7-44CC-A334-A13AC8FBE235}" srcId="{FFCB25EF-E081-4704-94CF-4CA810659349}" destId="{2FAF24D1-2DF8-4709-B3F6-2F3ADE65BE24}" srcOrd="2" destOrd="0" parTransId="{C0A50026-F51C-4FBC-87BB-59EB4888DAF0}" sibTransId="{1958369A-54BB-452D-AD16-72BE3C350674}"/>
    <dgm:cxn modelId="{19C05072-F2E4-4BD0-A665-33B71A8FA877}" srcId="{FFCB25EF-E081-4704-94CF-4CA810659349}" destId="{B7E41943-00A3-4E21-8018-647DAB945A71}" srcOrd="3" destOrd="0" parTransId="{801F2700-A779-44A5-B067-3A092D1F908E}" sibTransId="{10501A65-639C-470F-A728-36E5524A1E21}"/>
    <dgm:cxn modelId="{FE04A589-A55C-4E4C-BCF1-7FE32D6E5476}" type="presOf" srcId="{5E8082A4-45E8-48EF-9BE3-4AC0325746C7}" destId="{63F3F012-4D65-4AFC-86DE-70817C3B6712}" srcOrd="0" destOrd="0" presId="urn:microsoft.com/office/officeart/2018/5/layout/IconCircleLabelList"/>
    <dgm:cxn modelId="{12CA3EB2-879D-42C6-926D-43D8788493AF}" type="presOf" srcId="{F623FB0F-1EE2-4FB5-85A7-8FA47DF2B44A}" destId="{B9ECB9AE-B4D9-46A0-ACA5-B65D14EABFF5}" srcOrd="0" destOrd="0" presId="urn:microsoft.com/office/officeart/2018/5/layout/IconCircleLabelList"/>
    <dgm:cxn modelId="{E67ADEF9-D281-4EAC-8849-88CDA1152874}" type="presOf" srcId="{B7E41943-00A3-4E21-8018-647DAB945A71}" destId="{70A1EB29-5617-4D05-8244-0E2CBC61574C}" srcOrd="0" destOrd="0" presId="urn:microsoft.com/office/officeart/2018/5/layout/IconCircleLabelList"/>
    <dgm:cxn modelId="{B2C39BFB-A763-4747-B6EF-C458E5685DB7}" srcId="{FFCB25EF-E081-4704-94CF-4CA810659349}" destId="{5E8082A4-45E8-48EF-9BE3-4AC0325746C7}" srcOrd="1" destOrd="0" parTransId="{242EAE40-8863-472C-9209-D182F9ACC342}" sibTransId="{29CC021A-8856-4D2E-BC09-62B5CF365641}"/>
    <dgm:cxn modelId="{CD77CB98-149A-4211-86C4-B6122F9F22A7}" type="presParOf" srcId="{EED7572E-3CA5-478B-898C-BA319382FF99}" destId="{17093FB5-C028-4E8D-848D-3A4B8ED103CC}" srcOrd="0" destOrd="0" presId="urn:microsoft.com/office/officeart/2018/5/layout/IconCircleLabelList"/>
    <dgm:cxn modelId="{6EFD3631-AB4E-4025-88C9-D39DCACFCAE7}" type="presParOf" srcId="{17093FB5-C028-4E8D-848D-3A4B8ED103CC}" destId="{4D4F2898-2DE0-4785-9365-8E6A75852D2E}" srcOrd="0" destOrd="0" presId="urn:microsoft.com/office/officeart/2018/5/layout/IconCircleLabelList"/>
    <dgm:cxn modelId="{FA047549-D15F-4DCD-B0C0-8592E7617DD0}" type="presParOf" srcId="{17093FB5-C028-4E8D-848D-3A4B8ED103CC}" destId="{C58B2101-08E0-4070-93CF-EC3B600E30D2}" srcOrd="1" destOrd="0" presId="urn:microsoft.com/office/officeart/2018/5/layout/IconCircleLabelList"/>
    <dgm:cxn modelId="{0D3E7624-0F75-4ECA-8638-E85F16B0E697}" type="presParOf" srcId="{17093FB5-C028-4E8D-848D-3A4B8ED103CC}" destId="{DC6C42BC-6F8D-4EA9-B9F6-A35D128EA244}" srcOrd="2" destOrd="0" presId="urn:microsoft.com/office/officeart/2018/5/layout/IconCircleLabelList"/>
    <dgm:cxn modelId="{2B242621-592E-49C8-B9D8-6B3E4AE406A4}" type="presParOf" srcId="{17093FB5-C028-4E8D-848D-3A4B8ED103CC}" destId="{B9ECB9AE-B4D9-46A0-ACA5-B65D14EABFF5}" srcOrd="3" destOrd="0" presId="urn:microsoft.com/office/officeart/2018/5/layout/IconCircleLabelList"/>
    <dgm:cxn modelId="{A26DB753-47E1-4946-BE78-A75CC760B90E}" type="presParOf" srcId="{EED7572E-3CA5-478B-898C-BA319382FF99}" destId="{D9168682-EE13-446F-9317-B26B3F04DD7C}" srcOrd="1" destOrd="0" presId="urn:microsoft.com/office/officeart/2018/5/layout/IconCircleLabelList"/>
    <dgm:cxn modelId="{D3B567BC-70CD-45DB-A190-4602AD5F19BE}" type="presParOf" srcId="{EED7572E-3CA5-478B-898C-BA319382FF99}" destId="{8F923E42-AE44-4AB7-A529-127773E6B829}" srcOrd="2" destOrd="0" presId="urn:microsoft.com/office/officeart/2018/5/layout/IconCircleLabelList"/>
    <dgm:cxn modelId="{D0C31826-03D6-43CC-BF00-F4F74ADDAE34}" type="presParOf" srcId="{8F923E42-AE44-4AB7-A529-127773E6B829}" destId="{2161860C-ADEA-43E7-BEB5-D9CD518E1111}" srcOrd="0" destOrd="0" presId="urn:microsoft.com/office/officeart/2018/5/layout/IconCircleLabelList"/>
    <dgm:cxn modelId="{C5DBAF65-8E0F-4F52-949D-A961A1D01999}" type="presParOf" srcId="{8F923E42-AE44-4AB7-A529-127773E6B829}" destId="{4CC3F2B3-E7B9-45F5-B876-DD0275E31FE6}" srcOrd="1" destOrd="0" presId="urn:microsoft.com/office/officeart/2018/5/layout/IconCircleLabelList"/>
    <dgm:cxn modelId="{3B94DB9E-793E-40EA-8F3C-1DA2C6145B52}" type="presParOf" srcId="{8F923E42-AE44-4AB7-A529-127773E6B829}" destId="{1CE03CBC-3266-47B7-B8C1-56C87BCCFA2F}" srcOrd="2" destOrd="0" presId="urn:microsoft.com/office/officeart/2018/5/layout/IconCircleLabelList"/>
    <dgm:cxn modelId="{077947DB-0416-4D0C-93C0-B41FD6661F3C}" type="presParOf" srcId="{8F923E42-AE44-4AB7-A529-127773E6B829}" destId="{63F3F012-4D65-4AFC-86DE-70817C3B6712}" srcOrd="3" destOrd="0" presId="urn:microsoft.com/office/officeart/2018/5/layout/IconCircleLabelList"/>
    <dgm:cxn modelId="{5396C526-7251-498A-823F-F249F5F70454}" type="presParOf" srcId="{EED7572E-3CA5-478B-898C-BA319382FF99}" destId="{520923CC-BF1D-413D-BFAA-710F806EA6B2}" srcOrd="3" destOrd="0" presId="urn:microsoft.com/office/officeart/2018/5/layout/IconCircleLabelList"/>
    <dgm:cxn modelId="{EB036D8F-3BD8-4106-9F0D-2B9535A17A6B}" type="presParOf" srcId="{EED7572E-3CA5-478B-898C-BA319382FF99}" destId="{14B3A16C-D89C-4624-AF02-2715899AABB5}" srcOrd="4" destOrd="0" presId="urn:microsoft.com/office/officeart/2018/5/layout/IconCircleLabelList"/>
    <dgm:cxn modelId="{87A84A08-9050-49D5-9A77-210489535D31}" type="presParOf" srcId="{14B3A16C-D89C-4624-AF02-2715899AABB5}" destId="{D495E39D-E9A3-4EAA-A973-5E5EDADBCF40}" srcOrd="0" destOrd="0" presId="urn:microsoft.com/office/officeart/2018/5/layout/IconCircleLabelList"/>
    <dgm:cxn modelId="{CF80F76C-59DE-4ABA-98C2-BC66200E2094}" type="presParOf" srcId="{14B3A16C-D89C-4624-AF02-2715899AABB5}" destId="{9A65C65C-E728-4AA3-A441-7C46D9240758}" srcOrd="1" destOrd="0" presId="urn:microsoft.com/office/officeart/2018/5/layout/IconCircleLabelList"/>
    <dgm:cxn modelId="{4CCA12EF-5D9D-402F-B1B3-40150C6390FE}" type="presParOf" srcId="{14B3A16C-D89C-4624-AF02-2715899AABB5}" destId="{B6A1C316-875E-4F46-B9E4-25D3A7B22C05}" srcOrd="2" destOrd="0" presId="urn:microsoft.com/office/officeart/2018/5/layout/IconCircleLabelList"/>
    <dgm:cxn modelId="{957B6C22-C382-42FB-B5BA-903FDC2E7519}" type="presParOf" srcId="{14B3A16C-D89C-4624-AF02-2715899AABB5}" destId="{01198AA0-7909-4D80-90DD-2032D0238684}" srcOrd="3" destOrd="0" presId="urn:microsoft.com/office/officeart/2018/5/layout/IconCircleLabelList"/>
    <dgm:cxn modelId="{DD29E253-61DF-451D-A83A-E05EE8ED23C7}" type="presParOf" srcId="{EED7572E-3CA5-478B-898C-BA319382FF99}" destId="{60D7EE03-A187-4960-A583-3A5DBCCECB1E}" srcOrd="5" destOrd="0" presId="urn:microsoft.com/office/officeart/2018/5/layout/IconCircleLabelList"/>
    <dgm:cxn modelId="{019E492B-BCF5-4864-A66A-D5E545FFDB58}" type="presParOf" srcId="{EED7572E-3CA5-478B-898C-BA319382FF99}" destId="{E33FC1AF-8FA9-42BB-B6B3-752E7714B58E}" srcOrd="6" destOrd="0" presId="urn:microsoft.com/office/officeart/2018/5/layout/IconCircleLabelList"/>
    <dgm:cxn modelId="{98275893-3D6E-46B0-A4B6-D368D8DF6B04}" type="presParOf" srcId="{E33FC1AF-8FA9-42BB-B6B3-752E7714B58E}" destId="{E593E856-92E9-45B1-8EB7-18C1E8A085FE}" srcOrd="0" destOrd="0" presId="urn:microsoft.com/office/officeart/2018/5/layout/IconCircleLabelList"/>
    <dgm:cxn modelId="{944F84DD-E9CE-40D3-913F-0E349FEBD1CB}" type="presParOf" srcId="{E33FC1AF-8FA9-42BB-B6B3-752E7714B58E}" destId="{D4CA9A4F-91DC-41F4-8A2E-0B941CCFA549}" srcOrd="1" destOrd="0" presId="urn:microsoft.com/office/officeart/2018/5/layout/IconCircleLabelList"/>
    <dgm:cxn modelId="{E7E73F55-A69D-40E8-B9FC-C730A8072F72}" type="presParOf" srcId="{E33FC1AF-8FA9-42BB-B6B3-752E7714B58E}" destId="{F046E420-B3E4-409A-98DF-5FF6D9E2BE51}" srcOrd="2" destOrd="0" presId="urn:microsoft.com/office/officeart/2018/5/layout/IconCircleLabelList"/>
    <dgm:cxn modelId="{E6256D5C-8F88-40CE-BBBD-807337194D9A}" type="presParOf" srcId="{E33FC1AF-8FA9-42BB-B6B3-752E7714B58E}" destId="{70A1EB29-5617-4D05-8244-0E2CBC61574C}" srcOrd="3" destOrd="0" presId="urn:microsoft.com/office/officeart/2018/5/layout/IconCircleLabelList"/>
    <dgm:cxn modelId="{ECD40713-8490-4F61-B111-24D537CFCCEA}" type="presParOf" srcId="{EED7572E-3CA5-478B-898C-BA319382FF99}" destId="{14E58451-4067-41FC-832C-86D4F7F81EE8}" srcOrd="7" destOrd="0" presId="urn:microsoft.com/office/officeart/2018/5/layout/IconCircleLabelList"/>
    <dgm:cxn modelId="{D0A262AF-7311-4164-B6AC-60E7DE864137}" type="presParOf" srcId="{EED7572E-3CA5-478B-898C-BA319382FF99}" destId="{09FADBC8-2040-4F70-9491-84CAE633CEFD}" srcOrd="8" destOrd="0" presId="urn:microsoft.com/office/officeart/2018/5/layout/IconCircleLabelList"/>
    <dgm:cxn modelId="{5A64A317-81B9-4500-9AAE-7DBCA1267D75}" type="presParOf" srcId="{09FADBC8-2040-4F70-9491-84CAE633CEFD}" destId="{5C8B22B9-DD1A-49C1-AF8F-EB77AD581B16}" srcOrd="0" destOrd="0" presId="urn:microsoft.com/office/officeart/2018/5/layout/IconCircleLabelList"/>
    <dgm:cxn modelId="{8DD8F1A3-FCDD-4DB2-B101-256615DAA216}" type="presParOf" srcId="{09FADBC8-2040-4F70-9491-84CAE633CEFD}" destId="{843D37EC-A02F-452B-9DD9-EF03889F64D1}" srcOrd="1" destOrd="0" presId="urn:microsoft.com/office/officeart/2018/5/layout/IconCircleLabelList"/>
    <dgm:cxn modelId="{8122F060-3FD9-439F-9305-A90C831CEE54}" type="presParOf" srcId="{09FADBC8-2040-4F70-9491-84CAE633CEFD}" destId="{CE1EC30E-44DF-44A4-A2A5-344D8B86E247}" srcOrd="2" destOrd="0" presId="urn:microsoft.com/office/officeart/2018/5/layout/IconCircleLabelList"/>
    <dgm:cxn modelId="{11D866FF-3E4C-4B8F-AA63-875505254E75}" type="presParOf" srcId="{09FADBC8-2040-4F70-9491-84CAE633CEFD}" destId="{6796138B-CEEA-4531-B6C1-D8419AD899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908D6-76CC-4440-A9B5-C0A6FDCD79D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A064D5-29F7-499C-A13C-033EC30F1094}">
      <dgm:prSet/>
      <dgm:spPr/>
      <dgm:t>
        <a:bodyPr/>
        <a:lstStyle/>
        <a:p>
          <a:r>
            <a:rPr lang="ru-RU" baseline="0"/>
            <a:t>Получение всех отзывов</a:t>
          </a:r>
          <a:endParaRPr lang="en-US"/>
        </a:p>
      </dgm:t>
    </dgm:pt>
    <dgm:pt modelId="{4A847C09-3C1A-446F-898A-DBFC137AAD9D}" type="parTrans" cxnId="{3AB30CD5-9D87-4C60-8D5B-02CC256F3580}">
      <dgm:prSet/>
      <dgm:spPr/>
      <dgm:t>
        <a:bodyPr/>
        <a:lstStyle/>
        <a:p>
          <a:endParaRPr lang="en-US"/>
        </a:p>
      </dgm:t>
    </dgm:pt>
    <dgm:pt modelId="{1BE50896-1BB7-44AE-9A90-AD2E1B30A288}" type="sibTrans" cxnId="{3AB30CD5-9D87-4C60-8D5B-02CC256F3580}">
      <dgm:prSet/>
      <dgm:spPr/>
      <dgm:t>
        <a:bodyPr/>
        <a:lstStyle/>
        <a:p>
          <a:endParaRPr lang="en-US"/>
        </a:p>
      </dgm:t>
    </dgm:pt>
    <dgm:pt modelId="{88670BDC-2515-4E16-98B6-F395C332E5CF}">
      <dgm:prSet/>
      <dgm:spPr/>
      <dgm:t>
        <a:bodyPr/>
        <a:lstStyle/>
        <a:p>
          <a:r>
            <a:rPr lang="ru-RU" baseline="0"/>
            <a:t>Получение конкретного отзыва</a:t>
          </a:r>
          <a:endParaRPr lang="en-US"/>
        </a:p>
      </dgm:t>
    </dgm:pt>
    <dgm:pt modelId="{7D82BCC9-EB6D-4E9A-95C5-25F71D10580A}" type="parTrans" cxnId="{DC75D449-F3CF-4753-850D-BCF24B0109DB}">
      <dgm:prSet/>
      <dgm:spPr/>
      <dgm:t>
        <a:bodyPr/>
        <a:lstStyle/>
        <a:p>
          <a:endParaRPr lang="en-US"/>
        </a:p>
      </dgm:t>
    </dgm:pt>
    <dgm:pt modelId="{0F6F6768-EFEF-43F9-8334-377000F989CC}" type="sibTrans" cxnId="{DC75D449-F3CF-4753-850D-BCF24B0109DB}">
      <dgm:prSet/>
      <dgm:spPr/>
      <dgm:t>
        <a:bodyPr/>
        <a:lstStyle/>
        <a:p>
          <a:endParaRPr lang="en-US"/>
        </a:p>
      </dgm:t>
    </dgm:pt>
    <dgm:pt modelId="{3BB64299-5EF4-4C34-B085-330A358B7000}">
      <dgm:prSet/>
      <dgm:spPr/>
      <dgm:t>
        <a:bodyPr/>
        <a:lstStyle/>
        <a:p>
          <a:r>
            <a:rPr lang="ru-RU" baseline="0"/>
            <a:t>Получение отзывов с конкретной оценкой</a:t>
          </a:r>
          <a:endParaRPr lang="en-US"/>
        </a:p>
      </dgm:t>
    </dgm:pt>
    <dgm:pt modelId="{5642C526-D1E4-417C-8BA4-7FAC3FAB6B61}" type="parTrans" cxnId="{36605AB4-C0FC-4D41-89E0-4A845F55B434}">
      <dgm:prSet/>
      <dgm:spPr/>
      <dgm:t>
        <a:bodyPr/>
        <a:lstStyle/>
        <a:p>
          <a:endParaRPr lang="en-US"/>
        </a:p>
      </dgm:t>
    </dgm:pt>
    <dgm:pt modelId="{9E00A2F6-B0E8-4526-8CC5-4CBB9ACF5265}" type="sibTrans" cxnId="{36605AB4-C0FC-4D41-89E0-4A845F55B434}">
      <dgm:prSet/>
      <dgm:spPr/>
      <dgm:t>
        <a:bodyPr/>
        <a:lstStyle/>
        <a:p>
          <a:endParaRPr lang="en-US"/>
        </a:p>
      </dgm:t>
    </dgm:pt>
    <dgm:pt modelId="{F6E7FA56-B975-4ED0-976F-15238DA6FDAE}" type="pres">
      <dgm:prSet presAssocID="{1FF908D6-76CC-4440-A9B5-C0A6FDCD79D6}" presName="vert0" presStyleCnt="0">
        <dgm:presLayoutVars>
          <dgm:dir/>
          <dgm:animOne val="branch"/>
          <dgm:animLvl val="lvl"/>
        </dgm:presLayoutVars>
      </dgm:prSet>
      <dgm:spPr/>
    </dgm:pt>
    <dgm:pt modelId="{708C1EBF-2ECA-4EDE-944C-3945EDC27FFB}" type="pres">
      <dgm:prSet presAssocID="{AAA064D5-29F7-499C-A13C-033EC30F1094}" presName="thickLine" presStyleLbl="alignNode1" presStyleIdx="0" presStyleCnt="3"/>
      <dgm:spPr/>
    </dgm:pt>
    <dgm:pt modelId="{FD209BB5-1236-4AEB-9D52-5F3C4E3AFC61}" type="pres">
      <dgm:prSet presAssocID="{AAA064D5-29F7-499C-A13C-033EC30F1094}" presName="horz1" presStyleCnt="0"/>
      <dgm:spPr/>
    </dgm:pt>
    <dgm:pt modelId="{6A0C15D0-7623-4A23-9241-349A474DD61A}" type="pres">
      <dgm:prSet presAssocID="{AAA064D5-29F7-499C-A13C-033EC30F1094}" presName="tx1" presStyleLbl="revTx" presStyleIdx="0" presStyleCnt="3"/>
      <dgm:spPr/>
    </dgm:pt>
    <dgm:pt modelId="{88AC16F1-2C47-4860-BC90-0F545FEB3CC5}" type="pres">
      <dgm:prSet presAssocID="{AAA064D5-29F7-499C-A13C-033EC30F1094}" presName="vert1" presStyleCnt="0"/>
      <dgm:spPr/>
    </dgm:pt>
    <dgm:pt modelId="{1B197ED3-2BA4-4B9E-B707-4F483761E2EE}" type="pres">
      <dgm:prSet presAssocID="{88670BDC-2515-4E16-98B6-F395C332E5CF}" presName="thickLine" presStyleLbl="alignNode1" presStyleIdx="1" presStyleCnt="3"/>
      <dgm:spPr/>
    </dgm:pt>
    <dgm:pt modelId="{62BDF48F-16B9-4ECD-A4B3-D706B917B7A7}" type="pres">
      <dgm:prSet presAssocID="{88670BDC-2515-4E16-98B6-F395C332E5CF}" presName="horz1" presStyleCnt="0"/>
      <dgm:spPr/>
    </dgm:pt>
    <dgm:pt modelId="{B41B8901-721A-40D6-A2D4-5989D0424BAA}" type="pres">
      <dgm:prSet presAssocID="{88670BDC-2515-4E16-98B6-F395C332E5CF}" presName="tx1" presStyleLbl="revTx" presStyleIdx="1" presStyleCnt="3"/>
      <dgm:spPr/>
    </dgm:pt>
    <dgm:pt modelId="{943D5A75-F42A-43BC-B5AB-11C22BDE6BC7}" type="pres">
      <dgm:prSet presAssocID="{88670BDC-2515-4E16-98B6-F395C332E5CF}" presName="vert1" presStyleCnt="0"/>
      <dgm:spPr/>
    </dgm:pt>
    <dgm:pt modelId="{1DEB99ED-A891-49DB-A25E-3EA5AF4E17A6}" type="pres">
      <dgm:prSet presAssocID="{3BB64299-5EF4-4C34-B085-330A358B7000}" presName="thickLine" presStyleLbl="alignNode1" presStyleIdx="2" presStyleCnt="3"/>
      <dgm:spPr/>
    </dgm:pt>
    <dgm:pt modelId="{60406DBD-0CB9-4857-B73B-06C31FE5C80A}" type="pres">
      <dgm:prSet presAssocID="{3BB64299-5EF4-4C34-B085-330A358B7000}" presName="horz1" presStyleCnt="0"/>
      <dgm:spPr/>
    </dgm:pt>
    <dgm:pt modelId="{2ECB1203-348F-4892-AFBD-FE45FEF9CE1D}" type="pres">
      <dgm:prSet presAssocID="{3BB64299-5EF4-4C34-B085-330A358B7000}" presName="tx1" presStyleLbl="revTx" presStyleIdx="2" presStyleCnt="3"/>
      <dgm:spPr/>
    </dgm:pt>
    <dgm:pt modelId="{1B09568B-41BD-4672-98D7-F711EC432515}" type="pres">
      <dgm:prSet presAssocID="{3BB64299-5EF4-4C34-B085-330A358B7000}" presName="vert1" presStyleCnt="0"/>
      <dgm:spPr/>
    </dgm:pt>
  </dgm:ptLst>
  <dgm:cxnLst>
    <dgm:cxn modelId="{EBC91932-51E0-4A5E-83F9-ADC5086A85B9}" type="presOf" srcId="{88670BDC-2515-4E16-98B6-F395C332E5CF}" destId="{B41B8901-721A-40D6-A2D4-5989D0424BAA}" srcOrd="0" destOrd="0" presId="urn:microsoft.com/office/officeart/2008/layout/LinedList"/>
    <dgm:cxn modelId="{2E6CD03C-5D9C-4344-909F-A4BE689ECFEA}" type="presOf" srcId="{1FF908D6-76CC-4440-A9B5-C0A6FDCD79D6}" destId="{F6E7FA56-B975-4ED0-976F-15238DA6FDAE}" srcOrd="0" destOrd="0" presId="urn:microsoft.com/office/officeart/2008/layout/LinedList"/>
    <dgm:cxn modelId="{DC75D449-F3CF-4753-850D-BCF24B0109DB}" srcId="{1FF908D6-76CC-4440-A9B5-C0A6FDCD79D6}" destId="{88670BDC-2515-4E16-98B6-F395C332E5CF}" srcOrd="1" destOrd="0" parTransId="{7D82BCC9-EB6D-4E9A-95C5-25F71D10580A}" sibTransId="{0F6F6768-EFEF-43F9-8334-377000F989CC}"/>
    <dgm:cxn modelId="{8F2E914D-8D14-4EA5-A746-3B23AC2C0B75}" type="presOf" srcId="{AAA064D5-29F7-499C-A13C-033EC30F1094}" destId="{6A0C15D0-7623-4A23-9241-349A474DD61A}" srcOrd="0" destOrd="0" presId="urn:microsoft.com/office/officeart/2008/layout/LinedList"/>
    <dgm:cxn modelId="{660010A8-2DE9-4819-84CD-96C709CF8010}" type="presOf" srcId="{3BB64299-5EF4-4C34-B085-330A358B7000}" destId="{2ECB1203-348F-4892-AFBD-FE45FEF9CE1D}" srcOrd="0" destOrd="0" presId="urn:microsoft.com/office/officeart/2008/layout/LinedList"/>
    <dgm:cxn modelId="{36605AB4-C0FC-4D41-89E0-4A845F55B434}" srcId="{1FF908D6-76CC-4440-A9B5-C0A6FDCD79D6}" destId="{3BB64299-5EF4-4C34-B085-330A358B7000}" srcOrd="2" destOrd="0" parTransId="{5642C526-D1E4-417C-8BA4-7FAC3FAB6B61}" sibTransId="{9E00A2F6-B0E8-4526-8CC5-4CBB9ACF5265}"/>
    <dgm:cxn modelId="{3AB30CD5-9D87-4C60-8D5B-02CC256F3580}" srcId="{1FF908D6-76CC-4440-A9B5-C0A6FDCD79D6}" destId="{AAA064D5-29F7-499C-A13C-033EC30F1094}" srcOrd="0" destOrd="0" parTransId="{4A847C09-3C1A-446F-898A-DBFC137AAD9D}" sibTransId="{1BE50896-1BB7-44AE-9A90-AD2E1B30A288}"/>
    <dgm:cxn modelId="{33B8E1B5-97F3-4865-B494-5237197EEDD4}" type="presParOf" srcId="{F6E7FA56-B975-4ED0-976F-15238DA6FDAE}" destId="{708C1EBF-2ECA-4EDE-944C-3945EDC27FFB}" srcOrd="0" destOrd="0" presId="urn:microsoft.com/office/officeart/2008/layout/LinedList"/>
    <dgm:cxn modelId="{D7883F1F-476F-4E0F-8D4C-185158DAA6D1}" type="presParOf" srcId="{F6E7FA56-B975-4ED0-976F-15238DA6FDAE}" destId="{FD209BB5-1236-4AEB-9D52-5F3C4E3AFC61}" srcOrd="1" destOrd="0" presId="urn:microsoft.com/office/officeart/2008/layout/LinedList"/>
    <dgm:cxn modelId="{FEB87F4E-6D69-4C60-8F26-8AE1C5326743}" type="presParOf" srcId="{FD209BB5-1236-4AEB-9D52-5F3C4E3AFC61}" destId="{6A0C15D0-7623-4A23-9241-349A474DD61A}" srcOrd="0" destOrd="0" presId="urn:microsoft.com/office/officeart/2008/layout/LinedList"/>
    <dgm:cxn modelId="{F98F7471-2A0B-4CFE-A55B-0E96734F2B5B}" type="presParOf" srcId="{FD209BB5-1236-4AEB-9D52-5F3C4E3AFC61}" destId="{88AC16F1-2C47-4860-BC90-0F545FEB3CC5}" srcOrd="1" destOrd="0" presId="urn:microsoft.com/office/officeart/2008/layout/LinedList"/>
    <dgm:cxn modelId="{DFDCEA6B-9B8D-4A50-B704-B6A4F9CFB7FA}" type="presParOf" srcId="{F6E7FA56-B975-4ED0-976F-15238DA6FDAE}" destId="{1B197ED3-2BA4-4B9E-B707-4F483761E2EE}" srcOrd="2" destOrd="0" presId="urn:microsoft.com/office/officeart/2008/layout/LinedList"/>
    <dgm:cxn modelId="{DCB5CF3B-5E93-4905-A86F-200D64D40950}" type="presParOf" srcId="{F6E7FA56-B975-4ED0-976F-15238DA6FDAE}" destId="{62BDF48F-16B9-4ECD-A4B3-D706B917B7A7}" srcOrd="3" destOrd="0" presId="urn:microsoft.com/office/officeart/2008/layout/LinedList"/>
    <dgm:cxn modelId="{9503D73A-4713-45D7-A57D-F54A631FA1CD}" type="presParOf" srcId="{62BDF48F-16B9-4ECD-A4B3-D706B917B7A7}" destId="{B41B8901-721A-40D6-A2D4-5989D0424BAA}" srcOrd="0" destOrd="0" presId="urn:microsoft.com/office/officeart/2008/layout/LinedList"/>
    <dgm:cxn modelId="{724F7C0C-782B-40F4-BE83-C1D8971B1831}" type="presParOf" srcId="{62BDF48F-16B9-4ECD-A4B3-D706B917B7A7}" destId="{943D5A75-F42A-43BC-B5AB-11C22BDE6BC7}" srcOrd="1" destOrd="0" presId="urn:microsoft.com/office/officeart/2008/layout/LinedList"/>
    <dgm:cxn modelId="{E65C651C-B195-4854-887A-42894F4ECF07}" type="presParOf" srcId="{F6E7FA56-B975-4ED0-976F-15238DA6FDAE}" destId="{1DEB99ED-A891-49DB-A25E-3EA5AF4E17A6}" srcOrd="4" destOrd="0" presId="urn:microsoft.com/office/officeart/2008/layout/LinedList"/>
    <dgm:cxn modelId="{355AABF7-1C1F-4363-A57C-85AA86454C2A}" type="presParOf" srcId="{F6E7FA56-B975-4ED0-976F-15238DA6FDAE}" destId="{60406DBD-0CB9-4857-B73B-06C31FE5C80A}" srcOrd="5" destOrd="0" presId="urn:microsoft.com/office/officeart/2008/layout/LinedList"/>
    <dgm:cxn modelId="{6EB4178A-4A24-4D87-84FD-FC0CB5CEE1CF}" type="presParOf" srcId="{60406DBD-0CB9-4857-B73B-06C31FE5C80A}" destId="{2ECB1203-348F-4892-AFBD-FE45FEF9CE1D}" srcOrd="0" destOrd="0" presId="urn:microsoft.com/office/officeart/2008/layout/LinedList"/>
    <dgm:cxn modelId="{B39E2BD2-7CAC-41F7-9D1A-6DC25087FC87}" type="presParOf" srcId="{60406DBD-0CB9-4857-B73B-06C31FE5C80A}" destId="{1B09568B-41BD-4672-98D7-F711EC4325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2B7E1-1041-455A-B79B-5317DA1F3A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D6944A5-201C-4613-8D33-94AFD7335A16}">
      <dgm:prSet/>
      <dgm:spPr/>
      <dgm:t>
        <a:bodyPr/>
        <a:lstStyle/>
        <a:p>
          <a:r>
            <a:rPr lang="ru-RU"/>
            <a:t>Блог</a:t>
          </a:r>
          <a:endParaRPr lang="en-US"/>
        </a:p>
      </dgm:t>
    </dgm:pt>
    <dgm:pt modelId="{397C2FF1-9B45-401A-9129-869503A6B548}" type="parTrans" cxnId="{AAC811C4-BA1E-42C1-BFB5-9138CB8364AC}">
      <dgm:prSet/>
      <dgm:spPr/>
      <dgm:t>
        <a:bodyPr/>
        <a:lstStyle/>
        <a:p>
          <a:endParaRPr lang="en-US"/>
        </a:p>
      </dgm:t>
    </dgm:pt>
    <dgm:pt modelId="{4D4107FF-C95B-48E6-989A-8CF876FA5FC0}" type="sibTrans" cxnId="{AAC811C4-BA1E-42C1-BFB5-9138CB8364AC}">
      <dgm:prSet/>
      <dgm:spPr/>
      <dgm:t>
        <a:bodyPr/>
        <a:lstStyle/>
        <a:p>
          <a:endParaRPr lang="en-US"/>
        </a:p>
      </dgm:t>
    </dgm:pt>
    <dgm:pt modelId="{BCB208A8-8229-424B-BD88-FD62ADF4137D}">
      <dgm:prSet/>
      <dgm:spPr/>
      <dgm:t>
        <a:bodyPr/>
        <a:lstStyle/>
        <a:p>
          <a:r>
            <a:rPr lang="ru-RU"/>
            <a:t>Сортировка отзывов</a:t>
          </a:r>
          <a:endParaRPr lang="en-US"/>
        </a:p>
      </dgm:t>
    </dgm:pt>
    <dgm:pt modelId="{CBD8E64D-DE56-408D-AE4E-F6DBE789070E}" type="parTrans" cxnId="{A6C7BB85-4D15-4138-9CCB-A8EA65234EE0}">
      <dgm:prSet/>
      <dgm:spPr/>
      <dgm:t>
        <a:bodyPr/>
        <a:lstStyle/>
        <a:p>
          <a:endParaRPr lang="en-US"/>
        </a:p>
      </dgm:t>
    </dgm:pt>
    <dgm:pt modelId="{C80DB7C6-194F-4B2F-B594-74EAF2739B8A}" type="sibTrans" cxnId="{A6C7BB85-4D15-4138-9CCB-A8EA65234EE0}">
      <dgm:prSet/>
      <dgm:spPr/>
      <dgm:t>
        <a:bodyPr/>
        <a:lstStyle/>
        <a:p>
          <a:endParaRPr lang="en-US"/>
        </a:p>
      </dgm:t>
    </dgm:pt>
    <dgm:pt modelId="{6A10E7EE-AE56-457A-9346-A48A84D85869}" type="pres">
      <dgm:prSet presAssocID="{E9E2B7E1-1041-455A-B79B-5317DA1F3A91}" presName="root" presStyleCnt="0">
        <dgm:presLayoutVars>
          <dgm:dir/>
          <dgm:resizeHandles val="exact"/>
        </dgm:presLayoutVars>
      </dgm:prSet>
      <dgm:spPr/>
    </dgm:pt>
    <dgm:pt modelId="{1D7EE863-0AE2-42CB-863D-8D7ED5E07F81}" type="pres">
      <dgm:prSet presAssocID="{8D6944A5-201C-4613-8D33-94AFD7335A16}" presName="compNode" presStyleCnt="0"/>
      <dgm:spPr/>
    </dgm:pt>
    <dgm:pt modelId="{012AF6C7-14ED-4D84-A475-C9CBB7E1C274}" type="pres">
      <dgm:prSet presAssocID="{8D6944A5-201C-4613-8D33-94AFD7335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лог"/>
        </a:ext>
      </dgm:extLst>
    </dgm:pt>
    <dgm:pt modelId="{317D52EA-BF08-4E5E-910A-80F6BA898801}" type="pres">
      <dgm:prSet presAssocID="{8D6944A5-201C-4613-8D33-94AFD7335A16}" presName="spaceRect" presStyleCnt="0"/>
      <dgm:spPr/>
    </dgm:pt>
    <dgm:pt modelId="{42BE8711-DAFA-467F-9391-B50F5D0AFDCC}" type="pres">
      <dgm:prSet presAssocID="{8D6944A5-201C-4613-8D33-94AFD7335A16}" presName="textRect" presStyleLbl="revTx" presStyleIdx="0" presStyleCnt="2">
        <dgm:presLayoutVars>
          <dgm:chMax val="1"/>
          <dgm:chPref val="1"/>
        </dgm:presLayoutVars>
      </dgm:prSet>
      <dgm:spPr/>
    </dgm:pt>
    <dgm:pt modelId="{822772F9-4ED8-4A38-BC13-E89148104240}" type="pres">
      <dgm:prSet presAssocID="{4D4107FF-C95B-48E6-989A-8CF876FA5FC0}" presName="sibTrans" presStyleCnt="0"/>
      <dgm:spPr/>
    </dgm:pt>
    <dgm:pt modelId="{A9080731-FED0-4374-AA79-761DB572CB45}" type="pres">
      <dgm:prSet presAssocID="{BCB208A8-8229-424B-BD88-FD62ADF4137D}" presName="compNode" presStyleCnt="0"/>
      <dgm:spPr/>
    </dgm:pt>
    <dgm:pt modelId="{583F279F-FBDE-49D5-A185-B05186ED351E}" type="pres">
      <dgm:prSet presAssocID="{BCB208A8-8229-424B-BD88-FD62ADF413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ильтр"/>
        </a:ext>
      </dgm:extLst>
    </dgm:pt>
    <dgm:pt modelId="{86219728-BCE4-4FB0-A19D-81C91B1692D5}" type="pres">
      <dgm:prSet presAssocID="{BCB208A8-8229-424B-BD88-FD62ADF4137D}" presName="spaceRect" presStyleCnt="0"/>
      <dgm:spPr/>
    </dgm:pt>
    <dgm:pt modelId="{B9EDDF30-E89C-46EF-8A0D-E186E3FF6C85}" type="pres">
      <dgm:prSet presAssocID="{BCB208A8-8229-424B-BD88-FD62ADF413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1FEE7B-348B-4A4A-A5F3-0395C0947906}" type="presOf" srcId="{BCB208A8-8229-424B-BD88-FD62ADF4137D}" destId="{B9EDDF30-E89C-46EF-8A0D-E186E3FF6C85}" srcOrd="0" destOrd="0" presId="urn:microsoft.com/office/officeart/2018/2/layout/IconLabelList"/>
    <dgm:cxn modelId="{C7D24681-3E03-4184-9431-C86FBFBCB9F6}" type="presOf" srcId="{E9E2B7E1-1041-455A-B79B-5317DA1F3A91}" destId="{6A10E7EE-AE56-457A-9346-A48A84D85869}" srcOrd="0" destOrd="0" presId="urn:microsoft.com/office/officeart/2018/2/layout/IconLabelList"/>
    <dgm:cxn modelId="{A6C7BB85-4D15-4138-9CCB-A8EA65234EE0}" srcId="{E9E2B7E1-1041-455A-B79B-5317DA1F3A91}" destId="{BCB208A8-8229-424B-BD88-FD62ADF4137D}" srcOrd="1" destOrd="0" parTransId="{CBD8E64D-DE56-408D-AE4E-F6DBE789070E}" sibTransId="{C80DB7C6-194F-4B2F-B594-74EAF2739B8A}"/>
    <dgm:cxn modelId="{AAC811C4-BA1E-42C1-BFB5-9138CB8364AC}" srcId="{E9E2B7E1-1041-455A-B79B-5317DA1F3A91}" destId="{8D6944A5-201C-4613-8D33-94AFD7335A16}" srcOrd="0" destOrd="0" parTransId="{397C2FF1-9B45-401A-9129-869503A6B548}" sibTransId="{4D4107FF-C95B-48E6-989A-8CF876FA5FC0}"/>
    <dgm:cxn modelId="{859EF3DD-9A03-42A4-99DF-858816A83FF4}" type="presOf" srcId="{8D6944A5-201C-4613-8D33-94AFD7335A16}" destId="{42BE8711-DAFA-467F-9391-B50F5D0AFDCC}" srcOrd="0" destOrd="0" presId="urn:microsoft.com/office/officeart/2018/2/layout/IconLabelList"/>
    <dgm:cxn modelId="{BFA8E304-C783-47BA-A0A4-A52494B32718}" type="presParOf" srcId="{6A10E7EE-AE56-457A-9346-A48A84D85869}" destId="{1D7EE863-0AE2-42CB-863D-8D7ED5E07F81}" srcOrd="0" destOrd="0" presId="urn:microsoft.com/office/officeart/2018/2/layout/IconLabelList"/>
    <dgm:cxn modelId="{B11600A2-0176-4828-BDD7-FD49A075AE20}" type="presParOf" srcId="{1D7EE863-0AE2-42CB-863D-8D7ED5E07F81}" destId="{012AF6C7-14ED-4D84-A475-C9CBB7E1C274}" srcOrd="0" destOrd="0" presId="urn:microsoft.com/office/officeart/2018/2/layout/IconLabelList"/>
    <dgm:cxn modelId="{A2CED862-109A-41EA-9A66-0B954C2E3285}" type="presParOf" srcId="{1D7EE863-0AE2-42CB-863D-8D7ED5E07F81}" destId="{317D52EA-BF08-4E5E-910A-80F6BA898801}" srcOrd="1" destOrd="0" presId="urn:microsoft.com/office/officeart/2018/2/layout/IconLabelList"/>
    <dgm:cxn modelId="{34D4B910-0851-4FE3-A4B4-7F29B662DDA0}" type="presParOf" srcId="{1D7EE863-0AE2-42CB-863D-8D7ED5E07F81}" destId="{42BE8711-DAFA-467F-9391-B50F5D0AFDCC}" srcOrd="2" destOrd="0" presId="urn:microsoft.com/office/officeart/2018/2/layout/IconLabelList"/>
    <dgm:cxn modelId="{035C79ED-EFB9-4FEC-BFF5-01F916BD81BB}" type="presParOf" srcId="{6A10E7EE-AE56-457A-9346-A48A84D85869}" destId="{822772F9-4ED8-4A38-BC13-E89148104240}" srcOrd="1" destOrd="0" presId="urn:microsoft.com/office/officeart/2018/2/layout/IconLabelList"/>
    <dgm:cxn modelId="{737A3341-0957-4684-83C1-A8D5A6A27B1C}" type="presParOf" srcId="{6A10E7EE-AE56-457A-9346-A48A84D85869}" destId="{A9080731-FED0-4374-AA79-761DB572CB45}" srcOrd="2" destOrd="0" presId="urn:microsoft.com/office/officeart/2018/2/layout/IconLabelList"/>
    <dgm:cxn modelId="{54D57E31-E922-49B4-8176-AD8EF15ADE40}" type="presParOf" srcId="{A9080731-FED0-4374-AA79-761DB572CB45}" destId="{583F279F-FBDE-49D5-A185-B05186ED351E}" srcOrd="0" destOrd="0" presId="urn:microsoft.com/office/officeart/2018/2/layout/IconLabelList"/>
    <dgm:cxn modelId="{8F80CB33-FAC5-4C54-9F1C-BA01D04FA602}" type="presParOf" srcId="{A9080731-FED0-4374-AA79-761DB572CB45}" destId="{86219728-BCE4-4FB0-A19D-81C91B1692D5}" srcOrd="1" destOrd="0" presId="urn:microsoft.com/office/officeart/2018/2/layout/IconLabelList"/>
    <dgm:cxn modelId="{F77A230A-9FCE-4313-9472-EEB8415AEDC0}" type="presParOf" srcId="{A9080731-FED0-4374-AA79-761DB572CB45}" destId="{B9EDDF30-E89C-46EF-8A0D-E186E3FF6C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F2898-2DE0-4785-9365-8E6A75852D2E}">
      <dsp:nvSpPr>
        <dsp:cNvPr id="0" name=""/>
        <dsp:cNvSpPr/>
      </dsp:nvSpPr>
      <dsp:spPr>
        <a:xfrm>
          <a:off x="341442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B2101-08E0-4070-93CF-EC3B600E30D2}">
      <dsp:nvSpPr>
        <dsp:cNvPr id="0" name=""/>
        <dsp:cNvSpPr/>
      </dsp:nvSpPr>
      <dsp:spPr>
        <a:xfrm>
          <a:off x="566073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CB9AE-B4D9-46A0-ACA5-B65D14EABFF5}">
      <dsp:nvSpPr>
        <dsp:cNvPr id="0" name=""/>
        <dsp:cNvSpPr/>
      </dsp:nvSpPr>
      <dsp:spPr>
        <a:xfrm>
          <a:off x="449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Галерея фотографий</a:t>
          </a:r>
          <a:endParaRPr lang="en-US" sz="1300" kern="1200"/>
        </a:p>
      </dsp:txBody>
      <dsp:txXfrm>
        <a:off x="4495" y="2446324"/>
        <a:ext cx="1727929" cy="691171"/>
      </dsp:txXfrm>
    </dsp:sp>
    <dsp:sp modelId="{2161860C-ADEA-43E7-BEB5-D9CD518E1111}">
      <dsp:nvSpPr>
        <dsp:cNvPr id="0" name=""/>
        <dsp:cNvSpPr/>
      </dsp:nvSpPr>
      <dsp:spPr>
        <a:xfrm>
          <a:off x="2371759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F2B3-E7B9-45F5-B876-DD0275E31FE6}">
      <dsp:nvSpPr>
        <dsp:cNvPr id="0" name=""/>
        <dsp:cNvSpPr/>
      </dsp:nvSpPr>
      <dsp:spPr>
        <a:xfrm>
          <a:off x="2596390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3F012-4D65-4AFC-86DE-70817C3B6712}">
      <dsp:nvSpPr>
        <dsp:cNvPr id="0" name=""/>
        <dsp:cNvSpPr/>
      </dsp:nvSpPr>
      <dsp:spPr>
        <a:xfrm>
          <a:off x="2034813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Отзывы</a:t>
          </a:r>
          <a:endParaRPr lang="en-US" sz="1300" kern="1200"/>
        </a:p>
      </dsp:txBody>
      <dsp:txXfrm>
        <a:off x="2034813" y="2446324"/>
        <a:ext cx="1727929" cy="691171"/>
      </dsp:txXfrm>
    </dsp:sp>
    <dsp:sp modelId="{D495E39D-E9A3-4EAA-A973-5E5EDADBCF40}">
      <dsp:nvSpPr>
        <dsp:cNvPr id="0" name=""/>
        <dsp:cNvSpPr/>
      </dsp:nvSpPr>
      <dsp:spPr>
        <a:xfrm>
          <a:off x="4402076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5C65C-E728-4AA3-A441-7C46D9240758}">
      <dsp:nvSpPr>
        <dsp:cNvPr id="0" name=""/>
        <dsp:cNvSpPr/>
      </dsp:nvSpPr>
      <dsp:spPr>
        <a:xfrm>
          <a:off x="4626707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98AA0-7909-4D80-90DD-2032D0238684}">
      <dsp:nvSpPr>
        <dsp:cNvPr id="0" name=""/>
        <dsp:cNvSpPr/>
      </dsp:nvSpPr>
      <dsp:spPr>
        <a:xfrm>
          <a:off x="4065130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 dirty="0" err="1"/>
            <a:t>иформация</a:t>
          </a:r>
          <a:endParaRPr lang="en-US" sz="1300" kern="1200" dirty="0"/>
        </a:p>
      </dsp:txBody>
      <dsp:txXfrm>
        <a:off x="4065130" y="2446324"/>
        <a:ext cx="1727929" cy="691171"/>
      </dsp:txXfrm>
    </dsp:sp>
    <dsp:sp modelId="{E593E856-92E9-45B1-8EB7-18C1E8A085FE}">
      <dsp:nvSpPr>
        <dsp:cNvPr id="0" name=""/>
        <dsp:cNvSpPr/>
      </dsp:nvSpPr>
      <dsp:spPr>
        <a:xfrm>
          <a:off x="6432394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9A4F-91DC-41F4-8A2E-0B941CCFA549}">
      <dsp:nvSpPr>
        <dsp:cNvPr id="0" name=""/>
        <dsp:cNvSpPr/>
      </dsp:nvSpPr>
      <dsp:spPr>
        <a:xfrm>
          <a:off x="6657025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1EB29-5617-4D05-8244-0E2CBC61574C}">
      <dsp:nvSpPr>
        <dsp:cNvPr id="0" name=""/>
        <dsp:cNvSpPr/>
      </dsp:nvSpPr>
      <dsp:spPr>
        <a:xfrm>
          <a:off x="6095448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 dirty="0"/>
            <a:t>Бронирование</a:t>
          </a:r>
          <a:endParaRPr lang="en-US" sz="1300" kern="1200" dirty="0"/>
        </a:p>
      </dsp:txBody>
      <dsp:txXfrm>
        <a:off x="6095448" y="2446324"/>
        <a:ext cx="1727929" cy="691171"/>
      </dsp:txXfrm>
    </dsp:sp>
    <dsp:sp modelId="{5C8B22B9-DD1A-49C1-AF8F-EB77AD581B16}">
      <dsp:nvSpPr>
        <dsp:cNvPr id="0" name=""/>
        <dsp:cNvSpPr/>
      </dsp:nvSpPr>
      <dsp:spPr>
        <a:xfrm>
          <a:off x="8462711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D37EC-A02F-452B-9DD9-EF03889F64D1}">
      <dsp:nvSpPr>
        <dsp:cNvPr id="0" name=""/>
        <dsp:cNvSpPr/>
      </dsp:nvSpPr>
      <dsp:spPr>
        <a:xfrm>
          <a:off x="8687342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6138B-CEEA-4531-B6C1-D8419AD8993D}">
      <dsp:nvSpPr>
        <dsp:cNvPr id="0" name=""/>
        <dsp:cNvSpPr/>
      </dsp:nvSpPr>
      <dsp:spPr>
        <a:xfrm>
          <a:off x="812576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 dirty="0"/>
            <a:t>Панель администратора</a:t>
          </a:r>
          <a:endParaRPr lang="en-US" sz="1300" kern="1200" dirty="0"/>
        </a:p>
      </dsp:txBody>
      <dsp:txXfrm>
        <a:off x="8125765" y="2446324"/>
        <a:ext cx="1727929" cy="69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C1EBF-2ECA-4EDE-944C-3945EDC27FFB}">
      <dsp:nvSpPr>
        <dsp:cNvPr id="0" name=""/>
        <dsp:cNvSpPr/>
      </dsp:nvSpPr>
      <dsp:spPr>
        <a:xfrm>
          <a:off x="0" y="2569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C15D0-7623-4A23-9241-349A474DD61A}">
      <dsp:nvSpPr>
        <dsp:cNvPr id="0" name=""/>
        <dsp:cNvSpPr/>
      </dsp:nvSpPr>
      <dsp:spPr>
        <a:xfrm>
          <a:off x="0" y="2569"/>
          <a:ext cx="5990135" cy="175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baseline="0"/>
            <a:t>Получение всех отзывов</a:t>
          </a:r>
          <a:endParaRPr lang="en-US" sz="4200" kern="1200"/>
        </a:p>
      </dsp:txBody>
      <dsp:txXfrm>
        <a:off x="0" y="2569"/>
        <a:ext cx="5990135" cy="1752305"/>
      </dsp:txXfrm>
    </dsp:sp>
    <dsp:sp modelId="{1B197ED3-2BA4-4B9E-B707-4F483761E2EE}">
      <dsp:nvSpPr>
        <dsp:cNvPr id="0" name=""/>
        <dsp:cNvSpPr/>
      </dsp:nvSpPr>
      <dsp:spPr>
        <a:xfrm>
          <a:off x="0" y="1754874"/>
          <a:ext cx="5990135" cy="0"/>
        </a:xfrm>
        <a:prstGeom prst="line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B8901-721A-40D6-A2D4-5989D0424BAA}">
      <dsp:nvSpPr>
        <dsp:cNvPr id="0" name=""/>
        <dsp:cNvSpPr/>
      </dsp:nvSpPr>
      <dsp:spPr>
        <a:xfrm>
          <a:off x="0" y="1754874"/>
          <a:ext cx="5990135" cy="175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baseline="0"/>
            <a:t>Получение конкретного отзыва</a:t>
          </a:r>
          <a:endParaRPr lang="en-US" sz="4200" kern="1200"/>
        </a:p>
      </dsp:txBody>
      <dsp:txXfrm>
        <a:off x="0" y="1754874"/>
        <a:ext cx="5990135" cy="1752305"/>
      </dsp:txXfrm>
    </dsp:sp>
    <dsp:sp modelId="{1DEB99ED-A891-49DB-A25E-3EA5AF4E17A6}">
      <dsp:nvSpPr>
        <dsp:cNvPr id="0" name=""/>
        <dsp:cNvSpPr/>
      </dsp:nvSpPr>
      <dsp:spPr>
        <a:xfrm>
          <a:off x="0" y="3507179"/>
          <a:ext cx="5990135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1203-348F-4892-AFBD-FE45FEF9CE1D}">
      <dsp:nvSpPr>
        <dsp:cNvPr id="0" name=""/>
        <dsp:cNvSpPr/>
      </dsp:nvSpPr>
      <dsp:spPr>
        <a:xfrm>
          <a:off x="0" y="3507179"/>
          <a:ext cx="5990135" cy="175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baseline="0"/>
            <a:t>Получение отзывов с конкретной оценкой</a:t>
          </a:r>
          <a:endParaRPr lang="en-US" sz="4200" kern="1200"/>
        </a:p>
      </dsp:txBody>
      <dsp:txXfrm>
        <a:off x="0" y="3507179"/>
        <a:ext cx="5990135" cy="1752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AF6C7-14ED-4D84-A475-C9CBB7E1C274}">
      <dsp:nvSpPr>
        <dsp:cNvPr id="0" name=""/>
        <dsp:cNvSpPr/>
      </dsp:nvSpPr>
      <dsp:spPr>
        <a:xfrm>
          <a:off x="1419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E8711-DAFA-467F-9391-B50F5D0AFDCC}">
      <dsp:nvSpPr>
        <dsp:cNvPr id="0" name=""/>
        <dsp:cNvSpPr/>
      </dsp:nvSpPr>
      <dsp:spPr>
        <a:xfrm>
          <a:off x="231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Блог</a:t>
          </a:r>
          <a:endParaRPr lang="en-US" sz="3300" kern="1200"/>
        </a:p>
      </dsp:txBody>
      <dsp:txXfrm>
        <a:off x="231095" y="2947841"/>
        <a:ext cx="4320000" cy="720000"/>
      </dsp:txXfrm>
    </dsp:sp>
    <dsp:sp modelId="{583F279F-FBDE-49D5-A185-B05186ED351E}">
      <dsp:nvSpPr>
        <dsp:cNvPr id="0" name=""/>
        <dsp:cNvSpPr/>
      </dsp:nvSpPr>
      <dsp:spPr>
        <a:xfrm>
          <a:off x="6495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DDF30-E89C-46EF-8A0D-E186E3FF6C85}">
      <dsp:nvSpPr>
        <dsp:cNvPr id="0" name=""/>
        <dsp:cNvSpPr/>
      </dsp:nvSpPr>
      <dsp:spPr>
        <a:xfrm>
          <a:off x="5307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Сортировка отзывов</a:t>
          </a:r>
          <a:endParaRPr lang="en-US" sz="3300" kern="1200"/>
        </a:p>
      </dsp:txBody>
      <dsp:txXfrm>
        <a:off x="5307095" y="294784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59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4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76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95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23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9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508445-8D95-41E1-AD3F-E6892AED5C4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A6B697-DD8A-409A-8CFB-A1D5FC0FB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89CA9-5DC6-4BA5-A97D-8C1DC330C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фотографа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17810-219E-46EF-9C68-A3327BF08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 Калимуллин Артур</a:t>
            </a:r>
          </a:p>
        </p:txBody>
      </p:sp>
    </p:spTree>
    <p:extLst>
      <p:ext uri="{BB962C8B-B14F-4D97-AF65-F5344CB8AC3E}">
        <p14:creationId xmlns:p14="http://schemas.microsoft.com/office/powerpoint/2010/main" val="24686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01C40-5C7F-480D-B0E9-9CCAB753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4" y="2347608"/>
            <a:ext cx="4572002" cy="2162784"/>
          </a:xfrm>
        </p:spPr>
        <p:txBody>
          <a:bodyPr>
            <a:normAutofit/>
          </a:bodyPr>
          <a:lstStyle/>
          <a:p>
            <a:r>
              <a:rPr lang="ru-RU" sz="4400" dirty="0"/>
              <a:t>Моя мама – семейный фотограф.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рава, стоит, дерево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CAB97633-C207-4BF6-88EB-1FECE088E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r="26385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6A7D8A1-E781-48DE-A5B8-13DC8EE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4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583ED-6C84-49E2-8CED-503B595D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ru-RU" dirty="0"/>
              <a:t>Функции сайта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4688A63-A5B8-410C-B549-B366CCD11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5716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63F9F-F643-4AC3-BDC4-48756AB6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5" name="Объект 4" descr="Изображение выглядит как чашка&#10;&#10;Автоматически созданное описание">
            <a:extLst>
              <a:ext uri="{FF2B5EF4-FFF2-40B4-BE49-F238E27FC236}">
                <a16:creationId xmlns:a16="http://schemas.microsoft.com/office/drawing/2014/main" id="{C1D4526F-C8AA-482F-A212-A7D1B93BB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4" y="1691322"/>
            <a:ext cx="3385718" cy="1893838"/>
          </a:xfrm>
        </p:spPr>
      </p:pic>
      <p:pic>
        <p:nvPicPr>
          <p:cNvPr id="7" name="Рисунок 6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A3A83AC8-4B8C-4E64-AFD0-B7682CFF6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16" y="1691322"/>
            <a:ext cx="2839371" cy="18938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DB446E8-0F2A-4597-9F5D-DA97BDC87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4" y="3585160"/>
            <a:ext cx="4023890" cy="16095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8E270D-9BC1-4BB8-A677-D1A7ED464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52" y="1691322"/>
            <a:ext cx="3787676" cy="18938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385300-3334-4010-8036-7EFCB1064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4" y="3790406"/>
            <a:ext cx="6474940" cy="11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682C1-930B-43B8-9188-3A8108F3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API</a:t>
            </a:r>
            <a:endParaRPr lang="ru-RU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B7B00CA-50EC-48A7-AD31-136148E66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9246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93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B259-07AB-438C-8436-F1B144E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717D8BC-8E27-456A-86E5-DA085C2CA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0668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5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84610-78B1-44B5-9AD2-52C3E1D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4665"/>
            <a:ext cx="6435365" cy="1287504"/>
          </a:xfrm>
        </p:spPr>
        <p:txBody>
          <a:bodyPr>
            <a:normAutofit/>
          </a:bodyPr>
          <a:lstStyle/>
          <a:p>
            <a:r>
              <a:rPr lang="en-GB" sz="3600" dirty="0"/>
              <a:t>artour.pythonanywhere.com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A96E7F-92EC-40A3-8312-0DBD24D6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65" y="1014823"/>
            <a:ext cx="4828351" cy="48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8140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Вид</vt:lpstr>
      <vt:lpstr>Сайт фотографа</vt:lpstr>
      <vt:lpstr>Презентация PowerPoint</vt:lpstr>
      <vt:lpstr>Функции сайта</vt:lpstr>
      <vt:lpstr>Технологии</vt:lpstr>
      <vt:lpstr>API</vt:lpstr>
      <vt:lpstr>Заключение</vt:lpstr>
      <vt:lpstr>artour.pythonanywhere.com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фотографа</dc:title>
  <dc:creator>Артур</dc:creator>
  <cp:lastModifiedBy>Артур</cp:lastModifiedBy>
  <cp:revision>3</cp:revision>
  <dcterms:created xsi:type="dcterms:W3CDTF">2020-04-28T08:54:33Z</dcterms:created>
  <dcterms:modified xsi:type="dcterms:W3CDTF">2020-04-28T13:08:31Z</dcterms:modified>
</cp:coreProperties>
</file>