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11/20/2017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11/20/2017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11/20/2017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11/20/2017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11/20/2017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11/20/2017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11/20/2017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11/20/2017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593669"/>
            <a:ext cx="1219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/>
              <a:t>Browser extensions API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5477470"/>
            <a:ext cx="11769634" cy="12003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2400" dirty="0" err="1" smtClean="0"/>
              <a:t>Artur</a:t>
            </a:r>
            <a:r>
              <a:rPr lang="en-US" sz="2400" dirty="0" smtClean="0"/>
              <a:t> </a:t>
            </a:r>
            <a:r>
              <a:rPr lang="en-US" sz="2400" dirty="0" err="1" smtClean="0"/>
              <a:t>Georgizov</a:t>
            </a:r>
            <a:endParaRPr lang="en-US" sz="2400" dirty="0" smtClean="0"/>
          </a:p>
          <a:p>
            <a:pPr algn="r"/>
            <a:endParaRPr lang="en-US" sz="2400" dirty="0"/>
          </a:p>
          <a:p>
            <a:pPr algn="r"/>
            <a:r>
              <a:rPr lang="en-US" sz="2400" dirty="0" smtClean="0"/>
              <a:t>artur.georgizov1@gmail.com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37437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6754" y="1345475"/>
            <a:ext cx="118610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/>
              <a:t>Thank you for attention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52697" y="5408022"/>
            <a:ext cx="111556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 smtClean="0"/>
              <a:t>For questions: </a:t>
            </a:r>
            <a:r>
              <a:rPr lang="en-US" sz="3200" b="1" dirty="0" smtClean="0">
                <a:solidFill>
                  <a:srgbClr val="FF0000"/>
                </a:solidFill>
              </a:rPr>
              <a:t>artur.georgizov1@gmail.com</a:t>
            </a:r>
            <a:endParaRPr 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418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194100"/>
            <a:ext cx="1219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 smtClean="0"/>
              <a:t>History</a:t>
            </a:r>
            <a:endParaRPr lang="en-US" sz="7200" dirty="0"/>
          </a:p>
        </p:txBody>
      </p:sp>
      <p:sp>
        <p:nvSpPr>
          <p:cNvPr id="3" name="TextBox 2"/>
          <p:cNvSpPr txBox="1"/>
          <p:nvPr/>
        </p:nvSpPr>
        <p:spPr>
          <a:xfrm>
            <a:off x="1175656" y="3269941"/>
            <a:ext cx="693407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Extensions maintenance – 25.01.2010</a:t>
            </a:r>
            <a:r>
              <a:rPr lang="ru-RU" dirty="0" smtClean="0"/>
              <a:t> </a:t>
            </a:r>
            <a:r>
              <a:rPr lang="en-US" dirty="0" smtClean="0"/>
              <a:t>with Chrome v4.0</a:t>
            </a:r>
            <a:endParaRPr lang="ru-RU" dirty="0" smtClean="0"/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Total </a:t>
            </a:r>
            <a:r>
              <a:rPr lang="en-US" dirty="0"/>
              <a:t>ban of work not from the </a:t>
            </a:r>
            <a:r>
              <a:rPr lang="en-US" dirty="0" smtClean="0"/>
              <a:t>store – may 2014   </a:t>
            </a:r>
            <a:r>
              <a:rPr lang="en-US" b="1" dirty="0" smtClean="0">
                <a:solidFill>
                  <a:srgbClr val="FF0000"/>
                </a:solidFill>
              </a:rPr>
              <a:t>WHY?</a:t>
            </a:r>
            <a:endParaRPr lang="ru-RU" b="1" dirty="0" smtClean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b="1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</a:t>
            </a:r>
            <a:r>
              <a:rPr lang="en-US" dirty="0" smtClean="0"/>
              <a:t>owadays </a:t>
            </a:r>
            <a:r>
              <a:rPr lang="en-US" dirty="0"/>
              <a:t>in the store you can find thousands of useful extensions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38304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319348"/>
            <a:ext cx="1219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/>
              <a:t>F</a:t>
            </a:r>
            <a:r>
              <a:rPr lang="en-US" sz="7200" dirty="0" smtClean="0"/>
              <a:t>rom </a:t>
            </a:r>
            <a:r>
              <a:rPr lang="en-US" sz="7200" dirty="0"/>
              <a:t>words to deeds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66651" y="3383280"/>
            <a:ext cx="902643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do you need to know</a:t>
            </a:r>
            <a:r>
              <a:rPr lang="en-US" dirty="0" smtClean="0"/>
              <a:t>?</a:t>
            </a:r>
          </a:p>
          <a:p>
            <a:endParaRPr lang="ru-R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Basic knowledge</a:t>
            </a:r>
            <a:r>
              <a:rPr lang="ru-RU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HTML5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Basic knowledge </a:t>
            </a:r>
            <a:r>
              <a:rPr lang="en-US" b="1" dirty="0" smtClean="0">
                <a:solidFill>
                  <a:srgbClr val="FF0000"/>
                </a:solidFill>
              </a:rPr>
              <a:t>CSS3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 little bit of </a:t>
            </a:r>
            <a:r>
              <a:rPr lang="en-US" b="1" dirty="0" smtClean="0">
                <a:solidFill>
                  <a:srgbClr val="FF0000"/>
                </a:solidFill>
              </a:rPr>
              <a:t>JavaScript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And 5$ if you want to publish</a:t>
            </a:r>
            <a:r>
              <a:rPr lang="ru-RU" dirty="0" smtClean="0"/>
              <a:t> </a:t>
            </a:r>
            <a:r>
              <a:rPr lang="en-US" dirty="0" smtClean="0"/>
              <a:t>your product 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691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" y="1306286"/>
            <a:ext cx="121920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/>
              <a:t>D</a:t>
            </a:r>
            <a:r>
              <a:rPr lang="en-US" sz="5400" dirty="0" smtClean="0"/>
              <a:t>evelopment </a:t>
            </a:r>
            <a:r>
              <a:rPr lang="en-US" sz="5400" dirty="0"/>
              <a:t>of an extension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91886" y="2795451"/>
            <a:ext cx="110119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Create a new project and add the </a:t>
            </a:r>
            <a:r>
              <a:rPr lang="en-US" b="1" dirty="0" err="1" smtClean="0">
                <a:solidFill>
                  <a:srgbClr val="FF0000"/>
                </a:solidFill>
              </a:rPr>
              <a:t>manifest.json</a:t>
            </a:r>
            <a:r>
              <a:rPr lang="en-US" dirty="0" smtClean="0"/>
              <a:t> </a:t>
            </a:r>
            <a:r>
              <a:rPr lang="en-US" dirty="0"/>
              <a:t>file there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This is the file that lists all the resources of </a:t>
            </a:r>
            <a:r>
              <a:rPr lang="en-US" dirty="0" smtClean="0"/>
              <a:t>the extension.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9789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9817" y="927462"/>
            <a:ext cx="115214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err="1" smtClean="0"/>
              <a:t>Manifest.json</a:t>
            </a:r>
            <a:endParaRPr lang="en-US" sz="4800" dirty="0"/>
          </a:p>
        </p:txBody>
      </p:sp>
      <p:sp>
        <p:nvSpPr>
          <p:cNvPr id="5" name="Rectangle 2"/>
          <p:cNvSpPr>
            <a:spLocks noChangeAspect="1" noChangeArrowheads="1"/>
          </p:cNvSpPr>
          <p:nvPr/>
        </p:nvSpPr>
        <p:spPr bwMode="auto">
          <a:xfrm>
            <a:off x="914399" y="2202596"/>
            <a:ext cx="6583680" cy="429404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manifest_version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"name"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"Smart Calculator"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"description"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"This's irreplaceable extension"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"version"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"1.0"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browser_action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rgbClr val="A9B7C6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default_title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16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en-US" sz="1600" dirty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"Open calculator</a:t>
            </a:r>
            <a:r>
              <a:rPr lang="en-US" altLang="en-US" sz="1600" dirty="0" smtClean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16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default_icon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"app/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/calc-ico.png"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default_popup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"app/index.html"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"permissions"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activeTab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2070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162594"/>
            <a:ext cx="1219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 smtClean="0"/>
              <a:t>Popup.html</a:t>
            </a:r>
            <a:endParaRPr lang="en-US" sz="7200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6230984" y="3444162"/>
            <a:ext cx="5839096" cy="286232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&lt;body&gt;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&lt;div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class=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"wrapper"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&lt;div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class=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wrapper__container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&lt;div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class=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wrapper__plug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-name"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Calculator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&lt;/div&gt;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&lt;div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class=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wrapper__functional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&lt;input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id=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"expression"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type=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"text"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value=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solidFill>
                  <a:srgbClr val="E8BF6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en-US" altLang="en-US" sz="1200" dirty="0" smtClean="0">
                <a:solidFill>
                  <a:srgbClr val="E8BF6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&lt;/input&gt;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&lt;span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id=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"result"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&gt;&lt;/span&gt;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&lt;/div&gt;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&lt;/div&gt;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&lt;/div&gt;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&lt;script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/index.js"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&gt;&lt;/script&gt;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&lt;/body&gt;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52696" y="3553097"/>
            <a:ext cx="5146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is </a:t>
            </a:r>
            <a:r>
              <a:rPr lang="en-US" dirty="0" smtClean="0"/>
              <a:t>a</a:t>
            </a:r>
            <a:r>
              <a:rPr lang="ru-RU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simple</a:t>
            </a:r>
            <a:r>
              <a:rPr lang="en-US" dirty="0" smtClean="0"/>
              <a:t> </a:t>
            </a:r>
            <a:r>
              <a:rPr lang="en-US" dirty="0"/>
              <a:t>html page with its own styles</a:t>
            </a:r>
          </a:p>
        </p:txBody>
      </p:sp>
    </p:spTree>
    <p:extLst>
      <p:ext uri="{BB962C8B-B14F-4D97-AF65-F5344CB8AC3E}">
        <p14:creationId xmlns:p14="http://schemas.microsoft.com/office/powerpoint/2010/main" val="2646194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1062" y="2622177"/>
            <a:ext cx="6710174" cy="385930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833717"/>
            <a:ext cx="1219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 smtClean="0"/>
              <a:t>Result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3749490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966651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/>
              <a:t>Publish </a:t>
            </a:r>
            <a:r>
              <a:rPr lang="en-US" sz="6000" dirty="0"/>
              <a:t>extensions in the store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70411" y="2312126"/>
            <a:ext cx="110511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Go to the </a:t>
            </a:r>
            <a:r>
              <a:rPr lang="en-US" dirty="0">
                <a:solidFill>
                  <a:srgbClr val="FF0000"/>
                </a:solidFill>
              </a:rPr>
              <a:t>chrome://</a:t>
            </a:r>
            <a:r>
              <a:rPr lang="en-US" dirty="0" smtClean="0">
                <a:solidFill>
                  <a:srgbClr val="FF0000"/>
                </a:solidFill>
              </a:rPr>
              <a:t>extensions/ </a:t>
            </a:r>
            <a:r>
              <a:rPr lang="en-US" dirty="0" smtClean="0"/>
              <a:t>and turn on </a:t>
            </a:r>
            <a:r>
              <a:rPr lang="en-US" dirty="0" smtClean="0">
                <a:solidFill>
                  <a:srgbClr val="FF0000"/>
                </a:solidFill>
              </a:rPr>
              <a:t>developer mode</a:t>
            </a:r>
            <a:r>
              <a:rPr lang="en-US" dirty="0" smtClean="0"/>
              <a:t>.</a:t>
            </a:r>
          </a:p>
          <a:p>
            <a:r>
              <a:rPr lang="en-US" dirty="0" smtClean="0"/>
              <a:t>Click ‘Load unpacked extensions’ and choose path to the folder with your project.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38601" b="77031"/>
          <a:stretch/>
        </p:blipFill>
        <p:spPr>
          <a:xfrm>
            <a:off x="766128" y="3846731"/>
            <a:ext cx="10119812" cy="2175246"/>
          </a:xfrm>
          <a:prstGeom prst="rect">
            <a:avLst/>
          </a:prstGeom>
          <a:solidFill>
            <a:srgbClr val="FF0000"/>
          </a:solidFill>
          <a:ln>
            <a:solidFill>
              <a:schemeClr val="bg2">
                <a:lumMod val="50000"/>
              </a:schemeClr>
            </a:solidFill>
          </a:ln>
        </p:spPr>
      </p:pic>
      <p:cxnSp>
        <p:nvCxnSpPr>
          <p:cNvPr id="18" name="Straight Arrow Connector 17"/>
          <p:cNvCxnSpPr/>
          <p:nvPr/>
        </p:nvCxnSpPr>
        <p:spPr>
          <a:xfrm>
            <a:off x="5251269" y="5329646"/>
            <a:ext cx="2638697" cy="2743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1123406" y="5329646"/>
            <a:ext cx="2155371" cy="6531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93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796834"/>
            <a:ext cx="1219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 smtClean="0"/>
              <a:t>Success</a:t>
            </a:r>
            <a:endParaRPr lang="en-US" sz="7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851" y="2441300"/>
            <a:ext cx="9412298" cy="4037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493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561</TotalTime>
  <Words>159</Words>
  <Application>Microsoft Office PowerPoint</Application>
  <PresentationFormat>Widescreen</PresentationFormat>
  <Paragraphs>39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Century Gothic</vt:lpstr>
      <vt:lpstr>Courier New</vt:lpstr>
      <vt:lpstr>Wingdings 3</vt:lpstr>
      <vt:lpstr>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artur.georgizov1@gmail.com</dc:creator>
  <cp:lastModifiedBy>artur.georgizov1@gmail.com</cp:lastModifiedBy>
  <cp:revision>16</cp:revision>
  <dcterms:created xsi:type="dcterms:W3CDTF">2017-11-20T09:20:52Z</dcterms:created>
  <dcterms:modified xsi:type="dcterms:W3CDTF">2017-11-20T18:51:03Z</dcterms:modified>
</cp:coreProperties>
</file>