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sldIdLst>
    <p:sldId id="278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5" r:id="rId12"/>
    <p:sldId id="270" r:id="rId13"/>
    <p:sldId id="274" r:id="rId14"/>
    <p:sldId id="273" r:id="rId15"/>
    <p:sldId id="276" r:id="rId16"/>
    <p:sldId id="269" r:id="rId17"/>
    <p:sldId id="272" r:id="rId18"/>
    <p:sldId id="275" r:id="rId19"/>
    <p:sldId id="279" r:id="rId20"/>
    <p:sldId id="281" r:id="rId21"/>
    <p:sldId id="282" r:id="rId22"/>
    <p:sldId id="283" r:id="rId23"/>
    <p:sldId id="284" r:id="rId24"/>
    <p:sldId id="268" r:id="rId25"/>
    <p:sldId id="280" r:id="rId26"/>
    <p:sldId id="271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GarageGothic For If" panose="02000808030000020004" charset="0"/>
      <p:bold r:id="rId33"/>
    </p:embeddedFont>
    <p:embeddedFont>
      <p:font typeface="Open Sans" panose="020B0606030504020204" pitchFamily="3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98"/>
  </p:normalViewPr>
  <p:slideViewPr>
    <p:cSldViewPr>
      <p:cViewPr varScale="1">
        <p:scale>
          <a:sx n="114" d="100"/>
          <a:sy n="114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05C47-F131-4D25-935E-0B793E02418D}" type="datetimeFigureOut">
              <a:rPr lang="lv-LV" smtClean="0"/>
              <a:t>14.03.2019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67578-3C9E-4CCB-8283-A591DFC7CE2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6556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Blue Sk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9"/>
            <a:ext cx="8352928" cy="719906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Name and date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Title (UPPERCASE LETTERS)</a:t>
            </a:r>
          </a:p>
        </p:txBody>
      </p:sp>
      <p:pic>
        <p:nvPicPr>
          <p:cNvPr id="14" name="Picture 3" descr="If_eng_blue_rgb_black_tagline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31" r="-7231" b="40856"/>
          <a:stretch/>
        </p:blipFill>
        <p:spPr bwMode="auto">
          <a:xfrm>
            <a:off x="3838691" y="5413426"/>
            <a:ext cx="146662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7740352" y="5445224"/>
            <a:ext cx="1403648" cy="14127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7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Pink Haz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8"/>
            <a:ext cx="8352928" cy="1656185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Quote (UPPERCASE LETTERS)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en-US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noProof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4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Yellow Su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8"/>
            <a:ext cx="8352928" cy="1656185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Quote (UPPERCASE LETTERS)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9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Turquoise Ocea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8"/>
            <a:ext cx="8352928" cy="1656185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Quote (UPPERCASE LETTERS)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29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Green Gras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8"/>
            <a:ext cx="8352928" cy="1656185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Quote (UPPERCASE LETTERS)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46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8"/>
            <a:ext cx="8352928" cy="1656185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Quote (UPPERCASE LETTERS)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92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ash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(MUST BE IN UPPERCASE LETTERS)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en-US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1124744"/>
            <a:ext cx="1980000" cy="1980000"/>
          </a:xfrm>
          <a:prstGeom prst="ellipse">
            <a:avLst/>
          </a:prstGeom>
          <a:solidFill>
            <a:schemeClr val="tx2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 dirty="0"/>
              <a:t>Splash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63888" y="1124744"/>
            <a:ext cx="1980000" cy="1980000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u="sng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 dirty="0"/>
              <a:t>Splash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00192" y="1124744"/>
            <a:ext cx="1980000" cy="1980000"/>
          </a:xfrm>
          <a:prstGeom prst="ellipse">
            <a:avLst/>
          </a:prstGeom>
          <a:solidFill>
            <a:schemeClr val="accent2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 dirty="0"/>
              <a:t>Splash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27584" y="3393216"/>
            <a:ext cx="1980000" cy="1980000"/>
          </a:xfrm>
          <a:prstGeom prst="ellipse">
            <a:avLst/>
          </a:prstGeom>
          <a:solidFill>
            <a:schemeClr val="accent3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 dirty="0"/>
              <a:t>Splash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563888" y="3393216"/>
            <a:ext cx="1980000" cy="1980000"/>
          </a:xfrm>
          <a:prstGeom prst="ellipse">
            <a:avLst/>
          </a:prstGeom>
          <a:solidFill>
            <a:schemeClr val="accent5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u="sng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 dirty="0"/>
              <a:t>Splash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300192" y="3393216"/>
            <a:ext cx="1980000" cy="1980000"/>
          </a:xfrm>
          <a:prstGeom prst="ellipse">
            <a:avLst/>
          </a:prstGeom>
          <a:solidFill>
            <a:schemeClr val="accent6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 dirty="0"/>
              <a:t>Splash</a:t>
            </a:r>
          </a:p>
        </p:txBody>
      </p:sp>
    </p:spTree>
    <p:extLst>
      <p:ext uri="{BB962C8B-B14F-4D97-AF65-F5344CB8AC3E}">
        <p14:creationId xmlns:p14="http://schemas.microsoft.com/office/powerpoint/2010/main" val="1231315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ash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(MUST BE IN UPPERCASE LETTERS)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en-US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1449000"/>
            <a:ext cx="1980000" cy="1980000"/>
          </a:xfrm>
          <a:prstGeom prst="ellipse">
            <a:avLst/>
          </a:prstGeom>
          <a:solidFill>
            <a:schemeClr val="tx2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 dirty="0"/>
              <a:t>Splash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63888" y="1449000"/>
            <a:ext cx="1980000" cy="1980000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u="sng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 dirty="0"/>
              <a:t>Splash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00192" y="1449000"/>
            <a:ext cx="1980000" cy="1980000"/>
          </a:xfrm>
          <a:prstGeom prst="ellipse">
            <a:avLst/>
          </a:prstGeom>
          <a:solidFill>
            <a:schemeClr val="accent2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 dirty="0"/>
              <a:t>Splash</a:t>
            </a:r>
          </a:p>
        </p:txBody>
      </p:sp>
      <p:sp>
        <p:nvSpPr>
          <p:cNvPr id="14" name="Platshållare för text 7"/>
          <p:cNvSpPr>
            <a:spLocks noGrp="1"/>
          </p:cNvSpPr>
          <p:nvPr>
            <p:ph type="body" sz="quarter" idx="24" hasCustomPrompt="1"/>
          </p:nvPr>
        </p:nvSpPr>
        <p:spPr>
          <a:xfrm>
            <a:off x="679582" y="3645322"/>
            <a:ext cx="2452258" cy="143986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Insert text here</a:t>
            </a:r>
          </a:p>
        </p:txBody>
      </p:sp>
      <p:sp>
        <p:nvSpPr>
          <p:cNvPr id="15" name="Platshållare för text 7"/>
          <p:cNvSpPr>
            <a:spLocks noGrp="1"/>
          </p:cNvSpPr>
          <p:nvPr>
            <p:ph type="body" sz="quarter" idx="25" hasCustomPrompt="1"/>
          </p:nvPr>
        </p:nvSpPr>
        <p:spPr>
          <a:xfrm>
            <a:off x="6012160" y="3645322"/>
            <a:ext cx="2452258" cy="143986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Insert text here</a:t>
            </a:r>
          </a:p>
        </p:txBody>
      </p:sp>
      <p:sp>
        <p:nvSpPr>
          <p:cNvPr id="16" name="Platshållare för text 7"/>
          <p:cNvSpPr>
            <a:spLocks noGrp="1"/>
          </p:cNvSpPr>
          <p:nvPr>
            <p:ph type="body" sz="quarter" idx="26" hasCustomPrompt="1"/>
          </p:nvPr>
        </p:nvSpPr>
        <p:spPr>
          <a:xfrm>
            <a:off x="3347864" y="3645322"/>
            <a:ext cx="2452258" cy="143986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458684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f_eng_blue_rgb_black_tagline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31" r="-7231" b="42082"/>
          <a:stretch/>
        </p:blipFill>
        <p:spPr bwMode="auto">
          <a:xfrm>
            <a:off x="2778825" y="2204864"/>
            <a:ext cx="3605028" cy="242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7740352" y="5445224"/>
            <a:ext cx="1403648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9"/>
            <a:ext cx="8352928" cy="719906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Name and date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Title (UPPERCASE LETTERS)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7740352" y="5445224"/>
            <a:ext cx="1403648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3" descr="If_eng_blue_rgb_black_tagline.eps">
            <a:extLst>
              <a:ext uri="{FF2B5EF4-FFF2-40B4-BE49-F238E27FC236}">
                <a16:creationId xmlns:a16="http://schemas.microsoft.com/office/drawing/2014/main" id="{FECD2D47-4C4F-1B42-9D16-870F99F5D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31" r="-7231" b="40856"/>
          <a:stretch/>
        </p:blipFill>
        <p:spPr bwMode="auto">
          <a:xfrm>
            <a:off x="3838691" y="5413426"/>
            <a:ext cx="146662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85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(MUST BE IN UPPERCASE LETTERS)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en-US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6" name="Platshållare för innehåll 2"/>
          <p:cNvSpPr>
            <a:spLocks noGrp="1"/>
          </p:cNvSpPr>
          <p:nvPr>
            <p:ph idx="13" hasCustomPrompt="1"/>
          </p:nvPr>
        </p:nvSpPr>
        <p:spPr>
          <a:xfrm>
            <a:off x="356096" y="1564650"/>
            <a:ext cx="8352928" cy="380856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 b="0" baseline="0">
                <a:latin typeface="+mn-lt"/>
                <a:cs typeface="Arial" panose="020B0604020202020204" pitchFamily="34" charset="0"/>
              </a:defRPr>
            </a:lvl1pPr>
            <a:lvl2pPr marL="0">
              <a:spcBef>
                <a:spcPts val="0"/>
              </a:spcBef>
              <a:spcAft>
                <a:spcPts val="800"/>
              </a:spcAft>
              <a:defRPr sz="2000"/>
            </a:lvl2pPr>
          </a:lstStyle>
          <a:p>
            <a:pPr lvl="0"/>
            <a:r>
              <a:rPr lang="en-US" noProof="0" dirty="0"/>
              <a:t>Insert text or other object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9703" y="1196752"/>
            <a:ext cx="8349556" cy="38844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1101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(MUST BE IN UPPERCASE LETTERS)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en-US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55848" y="1564650"/>
            <a:ext cx="8353176" cy="349582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342900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2400" b="0" i="0">
                <a:latin typeface="+mn-lt"/>
                <a:cs typeface="Arial" panose="020B0604020202020204" pitchFamily="34" charset="0"/>
              </a:defRPr>
            </a:lvl1pPr>
            <a:lvl2pPr marL="800100" indent="-342900">
              <a:buFont typeface="Arial"/>
              <a:buChar char="•"/>
              <a:defRPr sz="2400"/>
            </a:lvl2pPr>
            <a:lvl3pPr marL="1257300" indent="-342900">
              <a:buFont typeface="Arial"/>
              <a:buChar char="•"/>
              <a:defRPr sz="2400"/>
            </a:lvl3pPr>
            <a:lvl4pPr marL="1714500" indent="-342900">
              <a:buFont typeface="Arial"/>
              <a:buChar char="•"/>
              <a:defRPr sz="2400"/>
            </a:lvl4pPr>
            <a:lvl5pPr marL="2171700" indent="-342900">
              <a:buFont typeface="Arial"/>
              <a:buChar char="•"/>
              <a:defRPr sz="2400"/>
            </a:lvl5pPr>
          </a:lstStyle>
          <a:p>
            <a:pPr lvl="0"/>
            <a:r>
              <a:rPr lang="en-US" noProof="0" dirty="0"/>
              <a:t>Bullets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59703" y="1196752"/>
            <a:ext cx="8349556" cy="38844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55933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(MUST BE IN UPPERCASE LETTERS)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en-US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6" name="Platshållare för innehåll 2"/>
          <p:cNvSpPr>
            <a:spLocks noGrp="1"/>
          </p:cNvSpPr>
          <p:nvPr>
            <p:ph idx="13" hasCustomPrompt="1"/>
          </p:nvPr>
        </p:nvSpPr>
        <p:spPr>
          <a:xfrm>
            <a:off x="356096" y="1557828"/>
            <a:ext cx="4100290" cy="381538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 b="0" baseline="0">
                <a:latin typeface="+mn-lt"/>
                <a:cs typeface="Arial" panose="020B0604020202020204" pitchFamily="34" charset="0"/>
              </a:defRPr>
            </a:lvl1pPr>
            <a:lvl2pPr marL="0">
              <a:spcBef>
                <a:spcPts val="0"/>
              </a:spcBef>
              <a:spcAft>
                <a:spcPts val="800"/>
              </a:spcAft>
              <a:defRPr sz="2000"/>
            </a:lvl2pPr>
          </a:lstStyle>
          <a:p>
            <a:pPr lvl="0"/>
            <a:r>
              <a:rPr lang="en-US" noProof="0" dirty="0"/>
              <a:t>Insert text or other object</a:t>
            </a:r>
          </a:p>
        </p:txBody>
      </p:sp>
      <p:sp>
        <p:nvSpPr>
          <p:cNvPr id="7" name="Platshållare för innehåll 2"/>
          <p:cNvSpPr>
            <a:spLocks noGrp="1"/>
          </p:cNvSpPr>
          <p:nvPr>
            <p:ph idx="14" hasCustomPrompt="1"/>
          </p:nvPr>
        </p:nvSpPr>
        <p:spPr>
          <a:xfrm>
            <a:off x="4666593" y="1557828"/>
            <a:ext cx="4120055" cy="381538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 b="0" baseline="0">
                <a:latin typeface="+mn-lt"/>
                <a:cs typeface="Arial" panose="020B0604020202020204" pitchFamily="34" charset="0"/>
              </a:defRPr>
            </a:lvl1pPr>
            <a:lvl2pPr marL="0">
              <a:spcBef>
                <a:spcPts val="0"/>
              </a:spcBef>
              <a:spcAft>
                <a:spcPts val="800"/>
              </a:spcAft>
              <a:defRPr sz="2000"/>
            </a:lvl2pPr>
          </a:lstStyle>
          <a:p>
            <a:pPr lvl="0"/>
            <a:r>
              <a:rPr lang="en-US" noProof="0" dirty="0"/>
              <a:t>Insert text or other object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9703" y="1189931"/>
            <a:ext cx="4099553" cy="38844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Headline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681862" y="1189931"/>
            <a:ext cx="4099553" cy="38844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8018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(MUST BE IN UPPERCASE LETTERS)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en-US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6" name="Platshållare för innehåll 2"/>
          <p:cNvSpPr>
            <a:spLocks noGrp="1"/>
          </p:cNvSpPr>
          <p:nvPr>
            <p:ph idx="13" hasCustomPrompt="1"/>
          </p:nvPr>
        </p:nvSpPr>
        <p:spPr>
          <a:xfrm>
            <a:off x="4572000" y="1710015"/>
            <a:ext cx="4219864" cy="349582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 b="0" baseline="0">
                <a:latin typeface="+mn-lt"/>
                <a:cs typeface="Arial" panose="020B0604020202020204" pitchFamily="34" charset="0"/>
              </a:defRPr>
            </a:lvl1pPr>
            <a:lvl2pPr marL="0">
              <a:spcBef>
                <a:spcPts val="0"/>
              </a:spcBef>
              <a:spcAft>
                <a:spcPts val="800"/>
              </a:spcAft>
              <a:defRPr sz="2000"/>
            </a:lvl2pPr>
          </a:lstStyle>
          <a:p>
            <a:pPr lvl="0"/>
            <a:r>
              <a:rPr lang="en-US" noProof="0" dirty="0"/>
              <a:t>Insert text or other object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56466" y="1340768"/>
            <a:ext cx="3916588" cy="3918188"/>
          </a:xfrm>
          <a:prstGeom prst="ellipse">
            <a:avLst/>
          </a:prstGeom>
          <a:solidFill>
            <a:srgbClr val="BADDE7"/>
          </a:solidFill>
        </p:spPr>
        <p:txBody>
          <a:bodyPr anchor="ctr" anchorCtr="0"/>
          <a:lstStyle>
            <a:lvl1pPr algn="ctr">
              <a:defRPr sz="1200"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574706" y="1342117"/>
            <a:ext cx="4206709" cy="38844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78107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(MUST BE IN UPPERCASE LETTERS)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en-US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6" name="Platshållare för innehåll 2"/>
          <p:cNvSpPr>
            <a:spLocks noGrp="1"/>
          </p:cNvSpPr>
          <p:nvPr>
            <p:ph idx="13" hasCustomPrompt="1"/>
          </p:nvPr>
        </p:nvSpPr>
        <p:spPr>
          <a:xfrm>
            <a:off x="357909" y="1710015"/>
            <a:ext cx="4219864" cy="349582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0">
              <a:spcBef>
                <a:spcPts val="0"/>
              </a:spcBef>
              <a:spcAft>
                <a:spcPts val="800"/>
              </a:spcAft>
              <a:defRPr sz="2000"/>
            </a:lvl2pPr>
          </a:lstStyle>
          <a:p>
            <a:pPr lvl="0"/>
            <a:r>
              <a:rPr lang="en-US" noProof="0" dirty="0"/>
              <a:t>Insert text or other object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4876512" y="1340768"/>
            <a:ext cx="3916588" cy="3918188"/>
          </a:xfrm>
          <a:prstGeom prst="ellipse">
            <a:avLst/>
          </a:prstGeom>
          <a:solidFill>
            <a:srgbClr val="BADDE7"/>
          </a:solidFill>
        </p:spPr>
        <p:txBody>
          <a:bodyPr anchor="ctr" anchorCtr="0"/>
          <a:lstStyle>
            <a:lvl1pPr algn="ctr">
              <a:defRPr sz="1200"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9703" y="1342117"/>
            <a:ext cx="4215003" cy="38844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96875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ue Sk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8"/>
            <a:ext cx="8352928" cy="1656185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Quote (UPPERCASE LETTERS)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en-US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noProof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5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Powder Brow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8"/>
            <a:ext cx="8352928" cy="1656185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Quote (UPPERCASE LETTERS)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noProof="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en-US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noProof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/>
          <p:cNvSpPr>
            <a:spLocks noGrp="1"/>
          </p:cNvSpPr>
          <p:nvPr>
            <p:ph type="body" idx="1"/>
          </p:nvPr>
        </p:nvSpPr>
        <p:spPr>
          <a:xfrm>
            <a:off x="369870" y="1600201"/>
            <a:ext cx="8316930" cy="3845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Klicka</a:t>
            </a:r>
            <a:r>
              <a:rPr lang="en-US" noProof="0" dirty="0"/>
              <a:t> </a:t>
            </a:r>
            <a:r>
              <a:rPr lang="en-US" noProof="0" dirty="0" err="1"/>
              <a:t>här</a:t>
            </a:r>
            <a:r>
              <a:rPr lang="en-US" noProof="0" dirty="0"/>
              <a:t> </a:t>
            </a:r>
            <a:r>
              <a:rPr lang="en-US" noProof="0" dirty="0" err="1"/>
              <a:t>för</a:t>
            </a:r>
            <a:r>
              <a:rPr lang="en-US" noProof="0" dirty="0"/>
              <a:t> </a:t>
            </a:r>
            <a:r>
              <a:rPr lang="en-US" noProof="0" dirty="0" err="1"/>
              <a:t>att</a:t>
            </a:r>
            <a:r>
              <a:rPr lang="en-US" noProof="0" dirty="0"/>
              <a:t> </a:t>
            </a:r>
            <a:r>
              <a:rPr lang="en-US" noProof="0" dirty="0" err="1"/>
              <a:t>ändra</a:t>
            </a:r>
            <a:r>
              <a:rPr lang="en-US" noProof="0" dirty="0"/>
              <a:t> format </a:t>
            </a:r>
            <a:r>
              <a:rPr lang="en-US" noProof="0" dirty="0" err="1"/>
              <a:t>på</a:t>
            </a:r>
            <a:r>
              <a:rPr lang="en-US" noProof="0" dirty="0"/>
              <a:t> </a:t>
            </a:r>
            <a:r>
              <a:rPr lang="en-US" noProof="0" dirty="0" err="1"/>
              <a:t>bakgrundstexten</a:t>
            </a:r>
            <a:endParaRPr lang="en-US" noProof="0" dirty="0"/>
          </a:p>
          <a:p>
            <a:pPr lvl="1"/>
            <a:r>
              <a:rPr lang="en-US" noProof="0" dirty="0" err="1"/>
              <a:t>Nivå</a:t>
            </a:r>
            <a:r>
              <a:rPr lang="en-US" noProof="0" dirty="0"/>
              <a:t> </a:t>
            </a:r>
            <a:r>
              <a:rPr lang="en-US" noProof="0" dirty="0" err="1"/>
              <a:t>två</a:t>
            </a:r>
            <a:endParaRPr lang="en-US" noProof="0" dirty="0"/>
          </a:p>
          <a:p>
            <a:pPr lvl="2"/>
            <a:r>
              <a:rPr lang="en-US" noProof="0" dirty="0" err="1"/>
              <a:t>Nivå</a:t>
            </a:r>
            <a:r>
              <a:rPr lang="en-US" noProof="0" dirty="0"/>
              <a:t> </a:t>
            </a:r>
            <a:r>
              <a:rPr lang="en-US" noProof="0" dirty="0" err="1"/>
              <a:t>tre</a:t>
            </a:r>
            <a:endParaRPr lang="en-US" noProof="0" dirty="0"/>
          </a:p>
          <a:p>
            <a:pPr lvl="3"/>
            <a:r>
              <a:rPr lang="en-US" noProof="0" dirty="0" err="1"/>
              <a:t>Nivå</a:t>
            </a:r>
            <a:r>
              <a:rPr lang="en-US" noProof="0" dirty="0"/>
              <a:t> </a:t>
            </a:r>
            <a:r>
              <a:rPr lang="en-US" noProof="0" dirty="0" err="1"/>
              <a:t>fyra</a:t>
            </a:r>
            <a:endParaRPr lang="en-US" noProof="0" dirty="0"/>
          </a:p>
          <a:p>
            <a:pPr lvl="4"/>
            <a:r>
              <a:rPr lang="en-US" noProof="0" dirty="0" err="1"/>
              <a:t>Nivå</a:t>
            </a:r>
            <a:r>
              <a:rPr lang="en-US" noProof="0" dirty="0"/>
              <a:t> fem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5536" y="6356350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spc="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2"/>
          </p:nvPr>
        </p:nvSpPr>
        <p:spPr>
          <a:xfrm>
            <a:off x="971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kern="1200" spc="8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 spc="8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356096" y="332656"/>
            <a:ext cx="835292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noProof="0" dirty="0"/>
              <a:t>INSERT TITLE.</a:t>
            </a:r>
          </a:p>
        </p:txBody>
      </p:sp>
      <p:pic>
        <p:nvPicPr>
          <p:cNvPr id="10" name="Picture 3" descr="If_eng_blue_rgb_black_tagline.eps">
            <a:extLst>
              <a:ext uri="{FF2B5EF4-FFF2-40B4-BE49-F238E27FC236}">
                <a16:creationId xmlns:a16="http://schemas.microsoft.com/office/drawing/2014/main" id="{C38456CC-45D4-BC46-A53A-363B0C8BE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31" r="-7231" b="41118"/>
          <a:stretch/>
        </p:blipFill>
        <p:spPr bwMode="auto">
          <a:xfrm>
            <a:off x="7947240" y="5894205"/>
            <a:ext cx="960450" cy="65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88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58" r:id="rId15"/>
    <p:sldLayoutId id="2147483659" r:id="rId16"/>
    <p:sldLayoutId id="2147483660" r:id="rId17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turkarbon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champions.com/training/unit_and_integration_testing/" TargetMode="External"/><Relationship Id="rId4" Type="http://schemas.openxmlformats.org/officeDocument/2006/relationships/hyperlink" Target="http://craftsmanatwork.gur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MassTransit/MassTransit" TargetMode="External"/><Relationship Id="rId2" Type="http://schemas.openxmlformats.org/officeDocument/2006/relationships/hyperlink" Target="https://stackoverflow.com/questions/tagged/masstrans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luralsight.com/courses/masstransit-rabbitmq-scaling-microservices" TargetMode="External"/><Relationship Id="rId4" Type="http://schemas.openxmlformats.org/officeDocument/2006/relationships/hyperlink" Target="http://masstransit-project.com/MassTransit/learn/video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1520" y="2204864"/>
            <a:ext cx="8352928" cy="719906"/>
          </a:xfrm>
        </p:spPr>
        <p:txBody>
          <a:bodyPr/>
          <a:lstStyle/>
          <a:p>
            <a:r>
              <a:rPr lang="lv-LV" dirty="0"/>
              <a:t>Arturs Karbone</a:t>
            </a:r>
          </a:p>
          <a:p>
            <a:r>
              <a:rPr lang="lv-LV" dirty="0"/>
              <a:t>14-March-2019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3DFD88-119B-4AA0-887D-FEF801C308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764704"/>
            <a:ext cx="8352928" cy="1176786"/>
          </a:xfrm>
        </p:spPr>
        <p:txBody>
          <a:bodyPr/>
          <a:lstStyle/>
          <a:p>
            <a:r>
              <a:rPr lang="lv-LV" b="1" dirty="0" err="1"/>
              <a:t>Messaging</a:t>
            </a:r>
            <a:r>
              <a:rPr lang="lv-LV" b="1" dirty="0"/>
              <a:t> </a:t>
            </a:r>
            <a:r>
              <a:rPr lang="lv-LV" b="1" dirty="0" err="1"/>
              <a:t>in</a:t>
            </a:r>
            <a:r>
              <a:rPr lang="lv-LV" b="1" dirty="0"/>
              <a:t> .NET </a:t>
            </a:r>
            <a:r>
              <a:rPr lang="lv-LV" b="1" dirty="0" err="1"/>
              <a:t>via</a:t>
            </a:r>
            <a:r>
              <a:rPr lang="lv-LV" b="1" dirty="0"/>
              <a:t> </a:t>
            </a:r>
            <a:r>
              <a:rPr lang="lv-LV" b="1" dirty="0" err="1"/>
              <a:t>MassTransit</a:t>
            </a:r>
            <a:endParaRPr lang="en-US" dirty="0"/>
          </a:p>
        </p:txBody>
      </p:sp>
      <p:sp>
        <p:nvSpPr>
          <p:cNvPr id="2" name="AutoShape 4" descr="Картинки по запросу linkedin">
            <a:extLst>
              <a:ext uri="{FF2B5EF4-FFF2-40B4-BE49-F238E27FC236}">
                <a16:creationId xmlns:a16="http://schemas.microsoft.com/office/drawing/2014/main" id="{F95A0A4B-E8D8-467E-948E-5B629BE4E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21156" y="32463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v-LV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EF3FB-1B47-456C-B467-EF79BC81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69" y="3257474"/>
            <a:ext cx="600075" cy="590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95BC46-3BAE-4217-8F4E-9787B0A4BF8D}"/>
              </a:ext>
            </a:extLst>
          </p:cNvPr>
          <p:cNvSpPr/>
          <p:nvPr/>
        </p:nvSpPr>
        <p:spPr>
          <a:xfrm>
            <a:off x="2267744" y="3478692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dirty="0">
                <a:hlinkClick r:id="rId3"/>
              </a:rPr>
              <a:t>https://www.linkedin.com/in/arturkarbone/</a:t>
            </a:r>
            <a:endParaRPr lang="lv-LV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A687B-0EB4-4829-8FE8-443627172D46}"/>
              </a:ext>
            </a:extLst>
          </p:cNvPr>
          <p:cNvSpPr txBox="1"/>
          <p:nvPr/>
        </p:nvSpPr>
        <p:spPr>
          <a:xfrm>
            <a:off x="2267744" y="4653136"/>
            <a:ext cx="459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err="1"/>
              <a:t>Blog</a:t>
            </a:r>
            <a:r>
              <a:rPr lang="lv-LV" dirty="0"/>
              <a:t>     </a:t>
            </a:r>
            <a:r>
              <a:rPr lang="lv-LV" dirty="0">
                <a:hlinkClick r:id="rId4"/>
              </a:rPr>
              <a:t>http://craftsmanatwork.guru/</a:t>
            </a:r>
            <a:endParaRPr lang="lv-LV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8CD28-971F-4931-B663-507CA9143D5E}"/>
              </a:ext>
            </a:extLst>
          </p:cNvPr>
          <p:cNvSpPr txBox="1"/>
          <p:nvPr/>
        </p:nvSpPr>
        <p:spPr>
          <a:xfrm>
            <a:off x="251520" y="4071418"/>
            <a:ext cx="921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err="1"/>
              <a:t>Training</a:t>
            </a:r>
            <a:r>
              <a:rPr lang="lv-LV" dirty="0"/>
              <a:t> </a:t>
            </a:r>
            <a:r>
              <a:rPr lang="lv-LV" dirty="0" err="1"/>
              <a:t>course</a:t>
            </a:r>
            <a:r>
              <a:rPr lang="lv-LV" dirty="0"/>
              <a:t> </a:t>
            </a:r>
            <a:r>
              <a:rPr lang="lv-LV" dirty="0">
                <a:hlinkClick r:id="rId5"/>
              </a:rPr>
              <a:t>http://devchampions.com/training/unit_and_integration_testing/</a:t>
            </a:r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27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CE01A9-C6C1-460E-ABEB-39964B20D0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5536" y="1412776"/>
            <a:ext cx="8352928" cy="719906"/>
          </a:xfrm>
        </p:spPr>
        <p:txBody>
          <a:bodyPr/>
          <a:lstStyle/>
          <a:p>
            <a:r>
              <a:rPr lang="en-US" dirty="0"/>
              <a:t>Commands should be expressed in a verb-noun sequence, </a:t>
            </a:r>
            <a:endParaRPr lang="lv-LV" dirty="0"/>
          </a:p>
          <a:p>
            <a:r>
              <a:rPr lang="en-US" dirty="0"/>
              <a:t>following the </a:t>
            </a:r>
            <a:r>
              <a:rPr lang="en-US" i="1" dirty="0"/>
              <a:t>tell</a:t>
            </a:r>
            <a:r>
              <a:rPr lang="en-US" dirty="0"/>
              <a:t> style</a:t>
            </a:r>
            <a:endParaRPr lang="lv-LV" dirty="0"/>
          </a:p>
          <a:p>
            <a:endParaRPr lang="en-US" dirty="0"/>
          </a:p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err="1"/>
              <a:t>RegisterClient</a:t>
            </a:r>
            <a:endParaRPr lang="lv-LV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err="1"/>
              <a:t>ChangeAddress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SubmitOrder</a:t>
            </a:r>
            <a:endParaRPr lang="en-US" dirty="0"/>
          </a:p>
          <a:p>
            <a:endParaRPr lang="lv-LV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21B7DF-FBFD-4805-ACED-82F277912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476672"/>
            <a:ext cx="8352928" cy="648072"/>
          </a:xfrm>
        </p:spPr>
        <p:txBody>
          <a:bodyPr/>
          <a:lstStyle/>
          <a:p>
            <a:r>
              <a:rPr lang="lv-LV" dirty="0" err="1"/>
              <a:t>Messaging</a:t>
            </a:r>
            <a:r>
              <a:rPr lang="lv-LV" dirty="0"/>
              <a:t> </a:t>
            </a:r>
            <a:r>
              <a:rPr lang="lv-LV" dirty="0" err="1"/>
              <a:t>patterns</a:t>
            </a:r>
            <a:r>
              <a:rPr lang="lv-LV" dirty="0"/>
              <a:t>: A </a:t>
            </a:r>
            <a:r>
              <a:rPr lang="lv-LV" dirty="0" err="1"/>
              <a:t>command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6667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DCABF-8C7A-4F8A-94AA-40F05505C6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476672"/>
            <a:ext cx="8352928" cy="1464818"/>
          </a:xfrm>
        </p:spPr>
        <p:txBody>
          <a:bodyPr/>
          <a:lstStyle/>
          <a:p>
            <a:r>
              <a:rPr lang="lv-LV" dirty="0" err="1"/>
              <a:t>Messaging</a:t>
            </a:r>
            <a:r>
              <a:rPr lang="lv-LV" dirty="0"/>
              <a:t> </a:t>
            </a:r>
            <a:r>
              <a:rPr lang="lv-LV" dirty="0" err="1"/>
              <a:t>patterns</a:t>
            </a:r>
            <a:r>
              <a:rPr lang="lv-LV" dirty="0"/>
              <a:t>: RPC</a:t>
            </a:r>
          </a:p>
          <a:p>
            <a:r>
              <a:rPr lang="lv-LV" dirty="0" err="1"/>
              <a:t>Request</a:t>
            </a:r>
            <a:r>
              <a:rPr lang="lv-LV" dirty="0"/>
              <a:t>/</a:t>
            </a:r>
            <a:r>
              <a:rPr lang="lv-LV" dirty="0" err="1"/>
              <a:t>response</a:t>
            </a:r>
            <a:endParaRPr lang="lv-LV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AE95C-EC38-43DA-BDF0-4091D88ED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80928"/>
            <a:ext cx="658269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3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920A17-AF36-4211-A476-8E12345F01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5537" y="1340768"/>
            <a:ext cx="8352928" cy="719906"/>
          </a:xfrm>
        </p:spPr>
        <p:txBody>
          <a:bodyPr/>
          <a:lstStyle/>
          <a:p>
            <a:pPr algn="l"/>
            <a:r>
              <a:rPr lang="en-US" dirty="0"/>
              <a:t>Another layer of abstraction </a:t>
            </a:r>
            <a:r>
              <a:rPr lang="lv-LV" dirty="0"/>
              <a:t>c</a:t>
            </a:r>
            <a:r>
              <a:rPr lang="en-US" dirty="0"/>
              <a:t>an solve any problem in IT</a:t>
            </a:r>
            <a:endParaRPr lang="lv-LV" dirty="0"/>
          </a:p>
          <a:p>
            <a:pPr algn="l"/>
            <a:endParaRPr lang="lv-LV" dirty="0"/>
          </a:p>
          <a:p>
            <a:pPr algn="l"/>
            <a:endParaRPr lang="lv-LV" dirty="0"/>
          </a:p>
          <a:p>
            <a:pPr algn="l"/>
            <a:endParaRPr lang="lv-LV" dirty="0"/>
          </a:p>
          <a:p>
            <a:pPr algn="l"/>
            <a:endParaRPr lang="lv-LV" dirty="0"/>
          </a:p>
          <a:p>
            <a:pPr algn="l"/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lv-LV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748CF-E8C3-40DF-BBAC-9765E31597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7" y="404664"/>
            <a:ext cx="8352928" cy="648072"/>
          </a:xfrm>
        </p:spPr>
        <p:txBody>
          <a:bodyPr/>
          <a:lstStyle/>
          <a:p>
            <a:r>
              <a:rPr lang="lv-LV" b="1" dirty="0" err="1"/>
              <a:t>Message</a:t>
            </a:r>
            <a:r>
              <a:rPr lang="lv-LV" b="1" dirty="0"/>
              <a:t> </a:t>
            </a:r>
            <a:r>
              <a:rPr lang="lv-LV" b="1" dirty="0" err="1"/>
              <a:t>Broker</a:t>
            </a:r>
            <a:r>
              <a:rPr lang="lv-LV" b="1" dirty="0"/>
              <a:t> VS </a:t>
            </a:r>
            <a:r>
              <a:rPr lang="lv-LV" b="1" dirty="0" err="1"/>
              <a:t>Message</a:t>
            </a:r>
            <a:r>
              <a:rPr lang="lv-LV" b="1" dirty="0"/>
              <a:t> </a:t>
            </a:r>
            <a:r>
              <a:rPr lang="lv-LV" b="1" dirty="0" err="1"/>
              <a:t>Bus</a:t>
            </a:r>
            <a:endParaRPr lang="lv-LV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D6D7D-367E-4574-87A3-1DF047A3D4CE}"/>
              </a:ext>
            </a:extLst>
          </p:cNvPr>
          <p:cNvSpPr txBox="1"/>
          <p:nvPr/>
        </p:nvSpPr>
        <p:spPr>
          <a:xfrm flipH="1">
            <a:off x="611560" y="2200044"/>
            <a:ext cx="73041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Message bus is </a:t>
            </a:r>
            <a:r>
              <a:rPr lang="lv-LV" dirty="0" err="1"/>
              <a:t>broker</a:t>
            </a:r>
            <a:r>
              <a:rPr lang="en-US" dirty="0"/>
              <a:t> agnostic (an abstraction above message brokers)</a:t>
            </a:r>
            <a:r>
              <a:rPr lang="lv-LV" dirty="0"/>
              <a:t>.  </a:t>
            </a:r>
            <a:r>
              <a:rPr lang="en-US" dirty="0"/>
              <a:t>Like ORM DB providers in .NET or Log4net,</a:t>
            </a:r>
            <a:r>
              <a:rPr lang="lv-LV" dirty="0"/>
              <a:t> </a:t>
            </a:r>
            <a:r>
              <a:rPr lang="lv-LV" dirty="0" err="1"/>
              <a:t>etc</a:t>
            </a:r>
            <a:r>
              <a:rPr lang="lv-LV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err="1"/>
              <a:t>Message</a:t>
            </a:r>
            <a:r>
              <a:rPr lang="lv-LV" dirty="0"/>
              <a:t> </a:t>
            </a:r>
            <a:r>
              <a:rPr lang="lv-LV" dirty="0" err="1"/>
              <a:t>bus</a:t>
            </a:r>
            <a:r>
              <a:rPr lang="lv-LV" dirty="0"/>
              <a:t> </a:t>
            </a:r>
            <a:r>
              <a:rPr lang="lv-LV" dirty="0" err="1"/>
              <a:t>takes</a:t>
            </a:r>
            <a:r>
              <a:rPr lang="lv-LV" dirty="0"/>
              <a:t> </a:t>
            </a:r>
            <a:r>
              <a:rPr lang="lv-LV" dirty="0" err="1"/>
              <a:t>care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low-level</a:t>
            </a:r>
            <a:r>
              <a:rPr lang="lv-LV" dirty="0"/>
              <a:t> </a:t>
            </a:r>
            <a:r>
              <a:rPr lang="lv-LV" dirty="0" err="1"/>
              <a:t>details</a:t>
            </a:r>
            <a:r>
              <a:rPr lang="lv-LV" dirty="0"/>
              <a:t> </a:t>
            </a:r>
            <a:r>
              <a:rPr lang="lv-LV" dirty="0" err="1"/>
              <a:t>like</a:t>
            </a:r>
            <a:endParaRPr lang="lv-LV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lv-LV" dirty="0" err="1"/>
              <a:t>Queues</a:t>
            </a:r>
            <a:r>
              <a:rPr lang="lv-LV" dirty="0"/>
              <a:t>/</a:t>
            </a:r>
            <a:r>
              <a:rPr lang="lv-LV" dirty="0" err="1"/>
              <a:t>Exchanges</a:t>
            </a:r>
            <a:r>
              <a:rPr lang="lv-LV" dirty="0"/>
              <a:t>/</a:t>
            </a:r>
            <a:r>
              <a:rPr lang="lv-LV" dirty="0" err="1"/>
              <a:t>Bindings</a:t>
            </a:r>
            <a:endParaRPr lang="lv-LV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lv-LV" dirty="0" err="1"/>
              <a:t>Acknowledgements</a:t>
            </a:r>
            <a:endParaRPr lang="lv-LV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lv-LV" dirty="0" err="1"/>
              <a:t>Serialization</a:t>
            </a:r>
            <a:r>
              <a:rPr lang="lv-LV" dirty="0"/>
              <a:t>/</a:t>
            </a:r>
            <a:r>
              <a:rPr lang="lv-LV" dirty="0" err="1"/>
              <a:t>Deserialization</a:t>
            </a:r>
            <a:endParaRPr lang="lv-LV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lv-LV" dirty="0" err="1"/>
              <a:t>Error</a:t>
            </a:r>
            <a:r>
              <a:rPr lang="lv-LV" dirty="0"/>
              <a:t> </a:t>
            </a:r>
            <a:r>
              <a:rPr lang="lv-LV" dirty="0" err="1"/>
              <a:t>handling</a:t>
            </a:r>
            <a:endParaRPr lang="lv-LV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lv-LV" dirty="0" err="1"/>
              <a:t>Retries</a:t>
            </a:r>
            <a:r>
              <a:rPr lang="lv-LV" dirty="0"/>
              <a:t>/</a:t>
            </a:r>
            <a:r>
              <a:rPr lang="lv-LV" dirty="0" err="1"/>
              <a:t>Resilience</a:t>
            </a:r>
            <a:endParaRPr lang="lv-LV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lv-LV" dirty="0" err="1"/>
              <a:t>Auditing</a:t>
            </a:r>
            <a:endParaRPr lang="lv-LV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Developers can concentrate on sending and receiving messages.</a:t>
            </a:r>
            <a:endParaRPr lang="lv-LV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err="1"/>
              <a:t>Message</a:t>
            </a:r>
            <a:r>
              <a:rPr lang="lv-LV" dirty="0"/>
              <a:t> </a:t>
            </a:r>
            <a:r>
              <a:rPr lang="lv-LV" dirty="0" err="1"/>
              <a:t>bus</a:t>
            </a:r>
            <a:r>
              <a:rPr lang="lv-LV" dirty="0"/>
              <a:t> – </a:t>
            </a:r>
            <a:r>
              <a:rPr lang="lv-LV" dirty="0" err="1"/>
              <a:t>usually</a:t>
            </a:r>
            <a:r>
              <a:rPr lang="lv-LV" dirty="0"/>
              <a:t> </a:t>
            </a:r>
            <a:r>
              <a:rPr lang="lv-LV" dirty="0" err="1"/>
              <a:t>is</a:t>
            </a:r>
            <a:r>
              <a:rPr lang="lv-LV" dirty="0"/>
              <a:t> </a:t>
            </a:r>
            <a:r>
              <a:rPr lang="lv-LV" dirty="0" err="1"/>
              <a:t>language</a:t>
            </a:r>
            <a:r>
              <a:rPr lang="lv-LV" dirty="0"/>
              <a:t> </a:t>
            </a:r>
            <a:r>
              <a:rPr lang="lv-LV" dirty="0" err="1"/>
              <a:t>specific</a:t>
            </a:r>
            <a:endParaRPr lang="lv-LV" dirty="0"/>
          </a:p>
          <a:p>
            <a:endParaRPr lang="lv-LV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lv-LV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70440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9B31C-D6C4-4D60-994C-540BF9E17E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1520" y="692696"/>
            <a:ext cx="8352928" cy="816746"/>
          </a:xfrm>
        </p:spPr>
        <p:txBody>
          <a:bodyPr/>
          <a:lstStyle/>
          <a:p>
            <a:r>
              <a:rPr lang="lv-LV" dirty="0" err="1"/>
              <a:t>anatomy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messaging</a:t>
            </a:r>
            <a:r>
              <a:rPr lang="lv-LV" dirty="0"/>
              <a:t> </a:t>
            </a:r>
            <a:r>
              <a:rPr lang="lv-LV" dirty="0" err="1"/>
              <a:t>contract(just</a:t>
            </a:r>
            <a:r>
              <a:rPr lang="lv-LV" dirty="0"/>
              <a:t> a</a:t>
            </a:r>
          </a:p>
          <a:p>
            <a:r>
              <a:rPr lang="lv-LV" dirty="0" err="1"/>
              <a:t>Nuget</a:t>
            </a:r>
            <a:r>
              <a:rPr lang="lv-LV" dirty="0"/>
              <a:t> </a:t>
            </a:r>
            <a:r>
              <a:rPr lang="lv-LV" dirty="0" err="1"/>
              <a:t>package</a:t>
            </a:r>
            <a:r>
              <a:rPr lang="lv-LV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2A2F5-73E5-4FDB-AB58-B91C7C090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284984"/>
            <a:ext cx="6307138" cy="3291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60706-BAAC-4393-9084-BAF491577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41" y="1412776"/>
            <a:ext cx="84391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4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BE66F6-3E6C-4F82-9544-7839A9E42B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4DF07-3673-48FF-BB2D-BE753944D9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60648"/>
            <a:ext cx="8352928" cy="816746"/>
          </a:xfrm>
        </p:spPr>
        <p:txBody>
          <a:bodyPr/>
          <a:lstStyle/>
          <a:p>
            <a:r>
              <a:rPr lang="lv-LV" dirty="0"/>
              <a:t>A </a:t>
            </a:r>
            <a:r>
              <a:rPr lang="lv-LV" dirty="0" err="1"/>
              <a:t>consumer</a:t>
            </a:r>
            <a:r>
              <a:rPr lang="lv-LV" dirty="0"/>
              <a:t> </a:t>
            </a:r>
            <a:r>
              <a:rPr lang="lv-LV" dirty="0" err="1"/>
              <a:t>example</a:t>
            </a:r>
            <a:r>
              <a:rPr lang="lv-LV" dirty="0"/>
              <a:t>: </a:t>
            </a:r>
            <a:r>
              <a:rPr lang="lv-LV" dirty="0" err="1"/>
              <a:t>Definition</a:t>
            </a:r>
            <a:endParaRPr lang="lv-LV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E7065-8B62-4E24-8AC5-C1F25A133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428999"/>
            <a:ext cx="8547652" cy="3096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D7484B-CF13-42B8-ABDB-D15924922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1041733"/>
            <a:ext cx="8529791" cy="181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1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4DF07-3673-48FF-BB2D-BE753944D9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60648"/>
            <a:ext cx="8352928" cy="816746"/>
          </a:xfrm>
        </p:spPr>
        <p:txBody>
          <a:bodyPr/>
          <a:lstStyle/>
          <a:p>
            <a:r>
              <a:rPr lang="lv-LV" dirty="0"/>
              <a:t>A </a:t>
            </a:r>
            <a:r>
              <a:rPr lang="lv-LV" dirty="0" err="1"/>
              <a:t>consumer</a:t>
            </a:r>
            <a:r>
              <a:rPr lang="lv-LV" dirty="0"/>
              <a:t> </a:t>
            </a:r>
            <a:r>
              <a:rPr lang="lv-LV" dirty="0" err="1"/>
              <a:t>example</a:t>
            </a:r>
            <a:r>
              <a:rPr lang="lv-LV" dirty="0"/>
              <a:t>: </a:t>
            </a:r>
            <a:r>
              <a:rPr lang="lv-LV" dirty="0" err="1"/>
              <a:t>Consumption</a:t>
            </a: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C966-F427-4387-B25D-D11B7F78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37" y="1483151"/>
            <a:ext cx="7083127" cy="54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5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F1761-E071-467D-BA9D-EC4AE871E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476672"/>
            <a:ext cx="8352928" cy="816746"/>
          </a:xfrm>
        </p:spPr>
        <p:txBody>
          <a:bodyPr/>
          <a:lstStyle/>
          <a:p>
            <a:r>
              <a:rPr lang="lv-LV" dirty="0" err="1"/>
              <a:t>Fire</a:t>
            </a:r>
            <a:r>
              <a:rPr lang="lv-LV" dirty="0"/>
              <a:t> </a:t>
            </a:r>
            <a:r>
              <a:rPr lang="lv-LV" dirty="0" err="1"/>
              <a:t>up</a:t>
            </a:r>
            <a:r>
              <a:rPr lang="lv-LV" dirty="0"/>
              <a:t> </a:t>
            </a:r>
            <a:r>
              <a:rPr lang="lv-LV" dirty="0" err="1"/>
              <a:t>rabbit</a:t>
            </a:r>
            <a:endParaRPr lang="lv-LV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CF5158-5BC9-46DF-838D-CADB8D87C508}"/>
              </a:ext>
            </a:extLst>
          </p:cNvPr>
          <p:cNvSpPr/>
          <p:nvPr/>
        </p:nvSpPr>
        <p:spPr>
          <a:xfrm>
            <a:off x="395536" y="1484784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/>
              <a:t> </a:t>
            </a:r>
            <a:r>
              <a:rPr lang="lv-LV" dirty="0" err="1"/>
              <a:t>docker</a:t>
            </a:r>
            <a:r>
              <a:rPr lang="lv-LV" dirty="0"/>
              <a:t> </a:t>
            </a:r>
            <a:r>
              <a:rPr lang="lv-LV" dirty="0" err="1"/>
              <a:t>run</a:t>
            </a:r>
            <a:r>
              <a:rPr lang="lv-LV" dirty="0"/>
              <a:t> -d --</a:t>
            </a:r>
            <a:r>
              <a:rPr lang="lv-LV" dirty="0" err="1"/>
              <a:t>name</a:t>
            </a:r>
            <a:r>
              <a:rPr lang="lv-LV" dirty="0"/>
              <a:t> </a:t>
            </a:r>
            <a:r>
              <a:rPr lang="lv-LV" dirty="0" err="1"/>
              <a:t>myrabbit</a:t>
            </a:r>
            <a:r>
              <a:rPr lang="lv-LV" dirty="0"/>
              <a:t> -p 15672:15672 -p 5672:5672 rabbitmq:3-</a:t>
            </a:r>
            <a:r>
              <a:rPr lang="lv-LV" dirty="0" err="1"/>
              <a:t>management</a:t>
            </a:r>
            <a:endParaRPr lang="lv-LV" dirty="0"/>
          </a:p>
          <a:p>
            <a:endParaRPr lang="lv-LV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lv-LV" dirty="0" err="1"/>
              <a:t>docker</a:t>
            </a:r>
            <a:r>
              <a:rPr lang="lv-LV" dirty="0"/>
              <a:t> </a:t>
            </a:r>
            <a:r>
              <a:rPr lang="lv-LV" dirty="0" err="1"/>
              <a:t>start</a:t>
            </a:r>
            <a:r>
              <a:rPr lang="lv-LV" dirty="0"/>
              <a:t> </a:t>
            </a:r>
            <a:r>
              <a:rPr lang="lv-LV" dirty="0" err="1"/>
              <a:t>myrabbit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05064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FAAE9E-9CB4-421B-8E9A-64E6D548F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17103"/>
            <a:ext cx="8460432" cy="59005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4C590-60A8-43ED-8475-DD587FB8B5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417" y="138847"/>
            <a:ext cx="8352928" cy="816746"/>
          </a:xfrm>
        </p:spPr>
        <p:txBody>
          <a:bodyPr/>
          <a:lstStyle/>
          <a:p>
            <a:r>
              <a:rPr lang="lv-LV" dirty="0"/>
              <a:t>Demo: </a:t>
            </a:r>
            <a:r>
              <a:rPr lang="lv-LV" dirty="0" err="1"/>
              <a:t>exchanges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016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985A0-0E45-4794-A21A-61D4DFD1F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552" y="188640"/>
            <a:ext cx="8136904" cy="628106"/>
          </a:xfrm>
        </p:spPr>
        <p:txBody>
          <a:bodyPr/>
          <a:lstStyle/>
          <a:p>
            <a:r>
              <a:rPr lang="lv-LV" dirty="0"/>
              <a:t>DEMO: </a:t>
            </a:r>
            <a:r>
              <a:rPr lang="lv-LV" dirty="0" err="1"/>
              <a:t>Exchange</a:t>
            </a:r>
            <a:r>
              <a:rPr lang="lv-LV" dirty="0"/>
              <a:t> </a:t>
            </a:r>
            <a:r>
              <a:rPr lang="lv-LV" dirty="0" err="1"/>
              <a:t>bindings</a:t>
            </a:r>
            <a:endParaRPr lang="lv-LV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C7E2C-2851-40A9-AEA6-5C4B71C6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2" y="692697"/>
            <a:ext cx="7131240" cy="61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2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DA4AC6-1AEA-4B61-B7B1-3D7E7F994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46878"/>
            <a:ext cx="8460432" cy="540058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9CB360A-56DD-4D69-941C-E594FA897E1A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8136904" cy="62810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ts val="5000"/>
              </a:lnSpc>
              <a:spcBef>
                <a:spcPts val="0"/>
              </a:spcBef>
              <a:buFont typeface="Arial" panose="020B0604020202020204" pitchFamily="34" charset="0"/>
              <a:buNone/>
              <a:defRPr sz="5000" b="0" kern="1200" cap="all" baseline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/>
              <a:t>DEMO: </a:t>
            </a:r>
            <a:r>
              <a:rPr lang="lv-LV" dirty="0" err="1"/>
              <a:t>message’s</a:t>
            </a:r>
            <a:r>
              <a:rPr lang="lv-LV" dirty="0"/>
              <a:t> </a:t>
            </a:r>
            <a:r>
              <a:rPr lang="lv-LV" dirty="0" err="1"/>
              <a:t>payload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8016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E50E4DF-4DB0-4444-AA9C-B5E7DDE0C50B}"/>
              </a:ext>
            </a:extLst>
          </p:cNvPr>
          <p:cNvSpPr txBox="1">
            <a:spLocks/>
          </p:cNvSpPr>
          <p:nvPr/>
        </p:nvSpPr>
        <p:spPr>
          <a:xfrm>
            <a:off x="251520" y="218703"/>
            <a:ext cx="8640960" cy="81674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ts val="5000"/>
              </a:lnSpc>
              <a:spcBef>
                <a:spcPts val="0"/>
              </a:spcBef>
              <a:buFont typeface="Arial" panose="020B0604020202020204" pitchFamily="34" charset="0"/>
              <a:buNone/>
              <a:defRPr sz="5000" b="0" kern="1200" cap="all" baseline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/>
              <a:t>A </a:t>
            </a:r>
            <a:r>
              <a:rPr lang="lv-LV" dirty="0" err="1"/>
              <a:t>distributed</a:t>
            </a:r>
            <a:r>
              <a:rPr lang="lv-LV" dirty="0"/>
              <a:t> </a:t>
            </a:r>
            <a:r>
              <a:rPr lang="lv-LV" dirty="0" err="1"/>
              <a:t>system</a:t>
            </a:r>
            <a:r>
              <a:rPr lang="lv-LV" dirty="0"/>
              <a:t>. </a:t>
            </a:r>
            <a:r>
              <a:rPr lang="lv-LV" dirty="0" err="1"/>
              <a:t>An</a:t>
            </a:r>
            <a:r>
              <a:rPr lang="lv-LV" dirty="0"/>
              <a:t> </a:t>
            </a:r>
            <a:r>
              <a:rPr lang="lv-LV" dirty="0" err="1"/>
              <a:t>insurance</a:t>
            </a:r>
            <a:r>
              <a:rPr lang="lv-LV" dirty="0"/>
              <a:t> </a:t>
            </a:r>
            <a:r>
              <a:rPr lang="lv-LV" dirty="0" err="1"/>
              <a:t>company</a:t>
            </a:r>
            <a:endParaRPr lang="lv-LV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315F6-9865-4CE7-8491-A68960C12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26988"/>
            <a:ext cx="7895920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5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A08C0-EA18-40C7-BBD8-E33CBEA7A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7" y="260648"/>
            <a:ext cx="8352928" cy="792088"/>
          </a:xfrm>
        </p:spPr>
        <p:txBody>
          <a:bodyPr/>
          <a:lstStyle/>
          <a:p>
            <a:r>
              <a:rPr lang="lv-LV" dirty="0" err="1"/>
              <a:t>Serialization</a:t>
            </a:r>
            <a:r>
              <a:rPr lang="lv-LV" dirty="0"/>
              <a:t>/</a:t>
            </a:r>
            <a:r>
              <a:rPr lang="lv-LV" dirty="0" err="1"/>
              <a:t>deserialization</a:t>
            </a: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E9C54-71A5-4433-BDFF-118D7282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04" y="1484784"/>
            <a:ext cx="864096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8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BEF5B-C346-4A68-B18A-51F160575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770" y="332656"/>
            <a:ext cx="8352928" cy="719906"/>
          </a:xfrm>
        </p:spPr>
        <p:txBody>
          <a:bodyPr/>
          <a:lstStyle/>
          <a:p>
            <a:r>
              <a:rPr lang="lv-LV" dirty="0" err="1"/>
              <a:t>Error</a:t>
            </a:r>
            <a:r>
              <a:rPr lang="lv-LV" dirty="0"/>
              <a:t> </a:t>
            </a:r>
            <a:r>
              <a:rPr lang="lv-LV" dirty="0" err="1"/>
              <a:t>handling</a:t>
            </a: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9EB3A-8FFB-4927-85B3-D695472C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123"/>
            <a:ext cx="9144000" cy="403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7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F3B002-E070-4834-A360-C6C54C0409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2139" y="2709094"/>
            <a:ext cx="8352928" cy="719906"/>
          </a:xfrm>
        </p:spPr>
        <p:txBody>
          <a:bodyPr/>
          <a:lstStyle/>
          <a:p>
            <a:pPr algn="l"/>
            <a:r>
              <a:rPr lang="lv-LV" b="1" dirty="0" err="1"/>
              <a:t>Simple</a:t>
            </a:r>
            <a:r>
              <a:rPr lang="lv-LV" b="1" dirty="0"/>
              <a:t> </a:t>
            </a:r>
            <a:r>
              <a:rPr lang="lv-LV" b="1" dirty="0" err="1"/>
              <a:t>rule</a:t>
            </a:r>
            <a:r>
              <a:rPr lang="lv-LV" b="1" dirty="0"/>
              <a:t>: </a:t>
            </a:r>
            <a:r>
              <a:rPr lang="lv-LV" dirty="0" err="1"/>
              <a:t>Define</a:t>
            </a:r>
            <a:r>
              <a:rPr lang="lv-LV" dirty="0"/>
              <a:t> </a:t>
            </a:r>
            <a:r>
              <a:rPr lang="lv-LV" dirty="0" err="1"/>
              <a:t>policy</a:t>
            </a:r>
            <a:r>
              <a:rPr lang="lv-LV" dirty="0"/>
              <a:t> &amp; </a:t>
            </a:r>
            <a:r>
              <a:rPr lang="lv-LV" dirty="0" err="1"/>
              <a:t>Define</a:t>
            </a:r>
            <a:r>
              <a:rPr lang="lv-LV" dirty="0"/>
              <a:t> </a:t>
            </a:r>
            <a:r>
              <a:rPr lang="lv-LV" dirty="0" err="1"/>
              <a:t>exceptions</a:t>
            </a:r>
            <a:r>
              <a:rPr lang="lv-LV" dirty="0"/>
              <a:t> to </a:t>
            </a:r>
            <a:r>
              <a:rPr lang="lv-LV" dirty="0" err="1"/>
              <a:t>handle</a:t>
            </a:r>
            <a:endParaRPr lang="lv-LV" dirty="0"/>
          </a:p>
          <a:p>
            <a:pPr algn="l"/>
            <a:endParaRPr lang="lv-LV" dirty="0"/>
          </a:p>
          <a:p>
            <a:pPr algn="l"/>
            <a:r>
              <a:rPr lang="lv-LV" b="1" dirty="0" err="1"/>
              <a:t>Supported</a:t>
            </a:r>
            <a:r>
              <a:rPr lang="lv-LV" b="1" dirty="0"/>
              <a:t> </a:t>
            </a:r>
            <a:r>
              <a:rPr lang="lv-LV" b="1" dirty="0" err="1"/>
              <a:t>Retry</a:t>
            </a:r>
            <a:r>
              <a:rPr lang="lv-LV" b="1" dirty="0"/>
              <a:t> </a:t>
            </a:r>
            <a:r>
              <a:rPr lang="lv-LV" b="1" dirty="0" err="1"/>
              <a:t>Policies</a:t>
            </a:r>
            <a:endParaRPr lang="lv-LV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dirty="0" err="1"/>
              <a:t>None</a:t>
            </a:r>
            <a:endParaRPr lang="lv-LV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dirty="0" err="1"/>
              <a:t>Immediate</a:t>
            </a:r>
            <a:endParaRPr lang="lv-LV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dirty="0" err="1"/>
              <a:t>Intervals</a:t>
            </a:r>
            <a:endParaRPr lang="lv-LV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dirty="0" err="1"/>
              <a:t>Exponential</a:t>
            </a:r>
            <a:endParaRPr lang="lv-LV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dirty="0" err="1"/>
              <a:t>Incremental</a:t>
            </a:r>
            <a:endParaRPr lang="lv-LV" dirty="0"/>
          </a:p>
          <a:p>
            <a:endParaRPr lang="lv-LV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8488-09BB-4CD2-BF7E-B4BD66819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986" y="332656"/>
            <a:ext cx="8352928" cy="816746"/>
          </a:xfrm>
        </p:spPr>
        <p:txBody>
          <a:bodyPr/>
          <a:lstStyle/>
          <a:p>
            <a:r>
              <a:rPr lang="lv-LV" dirty="0" err="1"/>
              <a:t>resilience</a:t>
            </a: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A9E38-8C8D-4351-83DB-C72306927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32930"/>
            <a:ext cx="631561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A208E-33D5-48B5-83A3-B998808369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332656"/>
            <a:ext cx="8352928" cy="719906"/>
          </a:xfrm>
        </p:spPr>
        <p:txBody>
          <a:bodyPr/>
          <a:lstStyle/>
          <a:p>
            <a:r>
              <a:rPr lang="lv-LV" dirty="0" err="1"/>
              <a:t>Consume</a:t>
            </a:r>
            <a:r>
              <a:rPr lang="lv-LV" dirty="0"/>
              <a:t> </a:t>
            </a:r>
            <a:r>
              <a:rPr lang="lv-LV" dirty="0" err="1"/>
              <a:t>errors</a:t>
            </a: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8AB86-4F4C-4B4A-91B1-5EAA09E18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208912" cy="23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EA7A388-4230-4639-B04C-40CF291D54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476672"/>
            <a:ext cx="8352928" cy="816746"/>
          </a:xfrm>
        </p:spPr>
        <p:txBody>
          <a:bodyPr/>
          <a:lstStyle/>
          <a:p>
            <a:r>
              <a:rPr lang="lv-LV" dirty="0" err="1"/>
              <a:t>Symptoms</a:t>
            </a:r>
            <a:r>
              <a:rPr lang="lv-LV" dirty="0"/>
              <a:t> </a:t>
            </a:r>
            <a:r>
              <a:rPr lang="lv-LV" dirty="0" err="1"/>
              <a:t>when</a:t>
            </a:r>
            <a:r>
              <a:rPr lang="lv-LV" dirty="0"/>
              <a:t> to </a:t>
            </a:r>
            <a:r>
              <a:rPr lang="lv-LV" dirty="0" err="1"/>
              <a:t>use</a:t>
            </a:r>
            <a:r>
              <a:rPr lang="lv-LV" dirty="0"/>
              <a:t> </a:t>
            </a:r>
            <a:r>
              <a:rPr lang="lv-LV" dirty="0" err="1"/>
              <a:t>messaging</a:t>
            </a:r>
            <a:endParaRPr lang="lv-LV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809B-B71B-4EA9-987E-ABCD1BC78682}"/>
              </a:ext>
            </a:extLst>
          </p:cNvPr>
          <p:cNvSpPr/>
          <p:nvPr/>
        </p:nvSpPr>
        <p:spPr>
          <a:xfrm>
            <a:off x="406387" y="1967802"/>
            <a:ext cx="83420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err="1"/>
              <a:t>Integration</a:t>
            </a:r>
            <a:r>
              <a:rPr lang="lv-LV" dirty="0"/>
              <a:t> </a:t>
            </a:r>
            <a:r>
              <a:rPr lang="lv-LV" dirty="0" err="1"/>
              <a:t>with</a:t>
            </a:r>
            <a:r>
              <a:rPr lang="lv-LV" dirty="0"/>
              <a:t> </a:t>
            </a:r>
            <a:r>
              <a:rPr lang="lv-LV" dirty="0" err="1"/>
              <a:t>inner</a:t>
            </a:r>
            <a:r>
              <a:rPr lang="lv-LV" dirty="0"/>
              <a:t> </a:t>
            </a:r>
            <a:r>
              <a:rPr lang="lv-LV" dirty="0" err="1"/>
              <a:t>microservices</a:t>
            </a:r>
            <a:endParaRPr lang="lv-LV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err="1"/>
              <a:t>Integration</a:t>
            </a:r>
            <a:r>
              <a:rPr lang="lv-LV" dirty="0"/>
              <a:t> </a:t>
            </a:r>
            <a:r>
              <a:rPr lang="lv-LV" dirty="0" err="1"/>
              <a:t>with</a:t>
            </a:r>
            <a:r>
              <a:rPr lang="lv-LV" dirty="0"/>
              <a:t> 3rd </a:t>
            </a:r>
            <a:r>
              <a:rPr lang="lv-LV" dirty="0" err="1"/>
              <a:t>party</a:t>
            </a:r>
            <a:r>
              <a:rPr lang="lv-LV" dirty="0"/>
              <a:t> (it </a:t>
            </a:r>
            <a:r>
              <a:rPr lang="lv-LV" dirty="0" err="1"/>
              <a:t>is</a:t>
            </a:r>
            <a:r>
              <a:rPr lang="lv-LV" dirty="0"/>
              <a:t> </a:t>
            </a:r>
            <a:r>
              <a:rPr lang="lv-LV" dirty="0" err="1"/>
              <a:t>almost</a:t>
            </a:r>
            <a:r>
              <a:rPr lang="lv-LV" dirty="0"/>
              <a:t> </a:t>
            </a:r>
            <a:r>
              <a:rPr lang="lv-LV" dirty="0" err="1"/>
              <a:t>always</a:t>
            </a:r>
            <a:r>
              <a:rPr lang="lv-LV" dirty="0"/>
              <a:t> a </a:t>
            </a:r>
            <a:r>
              <a:rPr lang="lv-LV" dirty="0" err="1"/>
              <a:t>good</a:t>
            </a:r>
            <a:r>
              <a:rPr lang="lv-LV" dirty="0"/>
              <a:t> </a:t>
            </a:r>
            <a:r>
              <a:rPr lang="lv-LV" dirty="0" err="1"/>
              <a:t>idea</a:t>
            </a:r>
            <a:r>
              <a:rPr lang="lv-LV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err="1"/>
              <a:t>Resilience</a:t>
            </a:r>
            <a:endParaRPr lang="lv-LV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err="1"/>
              <a:t>Truly</a:t>
            </a:r>
            <a:r>
              <a:rPr lang="lv-LV" dirty="0"/>
              <a:t> </a:t>
            </a:r>
            <a:r>
              <a:rPr lang="lv-LV" dirty="0" err="1"/>
              <a:t>async</a:t>
            </a:r>
            <a:r>
              <a:rPr lang="lv-LV" dirty="0"/>
              <a:t> </a:t>
            </a:r>
            <a:r>
              <a:rPr lang="lv-LV" dirty="0" err="1"/>
              <a:t>communication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err="1"/>
              <a:t>Messaging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applications</a:t>
            </a:r>
            <a:r>
              <a:rPr lang="lv-LV" dirty="0"/>
              <a:t> (</a:t>
            </a:r>
            <a:r>
              <a:rPr lang="lv-LV" dirty="0" err="1"/>
              <a:t>menu</a:t>
            </a:r>
            <a:r>
              <a:rPr lang="lv-LV" dirty="0"/>
              <a:t> </a:t>
            </a:r>
            <a:r>
              <a:rPr lang="lv-LV" dirty="0" err="1"/>
              <a:t>notifies</a:t>
            </a:r>
            <a:r>
              <a:rPr lang="lv-LV" dirty="0"/>
              <a:t> </a:t>
            </a:r>
            <a:r>
              <a:rPr lang="lv-LV" dirty="0" err="1"/>
              <a:t>other</a:t>
            </a:r>
            <a:r>
              <a:rPr lang="lv-LV" dirty="0"/>
              <a:t> </a:t>
            </a:r>
            <a:r>
              <a:rPr lang="lv-LV" dirty="0" err="1"/>
              <a:t>components</a:t>
            </a:r>
            <a:r>
              <a:rPr lang="lv-LV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err="1"/>
              <a:t>Domain</a:t>
            </a:r>
            <a:r>
              <a:rPr lang="lv-LV" dirty="0"/>
              <a:t> </a:t>
            </a:r>
            <a:r>
              <a:rPr lang="lv-LV" dirty="0" err="1"/>
              <a:t>events</a:t>
            </a:r>
            <a:r>
              <a:rPr lang="lv-LV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8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EA7A388-4230-4639-B04C-40CF291D54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476672"/>
            <a:ext cx="8352928" cy="816746"/>
          </a:xfrm>
        </p:spPr>
        <p:txBody>
          <a:bodyPr/>
          <a:lstStyle/>
          <a:p>
            <a:r>
              <a:rPr lang="lv-LV" dirty="0" err="1"/>
              <a:t>Symptoms</a:t>
            </a:r>
            <a:r>
              <a:rPr lang="lv-LV" dirty="0"/>
              <a:t> </a:t>
            </a:r>
            <a:r>
              <a:rPr lang="lv-LV" dirty="0" err="1"/>
              <a:t>when</a:t>
            </a:r>
            <a:r>
              <a:rPr lang="lv-LV" dirty="0"/>
              <a:t> to </a:t>
            </a:r>
            <a:r>
              <a:rPr lang="lv-LV" dirty="0" err="1"/>
              <a:t>Masstransit</a:t>
            </a:r>
            <a:endParaRPr lang="lv-LV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809B-B71B-4EA9-987E-ABCD1BC78682}"/>
              </a:ext>
            </a:extLst>
          </p:cNvPr>
          <p:cNvSpPr/>
          <p:nvPr/>
        </p:nvSpPr>
        <p:spPr>
          <a:xfrm>
            <a:off x="406387" y="1967802"/>
            <a:ext cx="8342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/>
              <a:t>A </a:t>
            </a:r>
            <a:r>
              <a:rPr lang="lv-LV" dirty="0" err="1"/>
              <a:t>distributed</a:t>
            </a:r>
            <a:r>
              <a:rPr lang="lv-LV" dirty="0"/>
              <a:t> </a:t>
            </a:r>
            <a:r>
              <a:rPr lang="lv-LV" dirty="0" err="1"/>
              <a:t>system</a:t>
            </a:r>
            <a:r>
              <a:rPr lang="lv-LV" dirty="0"/>
              <a:t> </a:t>
            </a:r>
            <a:r>
              <a:rPr lang="lv-LV" dirty="0" err="1"/>
              <a:t>consists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.NET </a:t>
            </a:r>
            <a:r>
              <a:rPr lang="lv-LV" dirty="0" err="1"/>
              <a:t>services</a:t>
            </a:r>
            <a:r>
              <a:rPr lang="lv-LV" dirty="0"/>
              <a:t>/</a:t>
            </a:r>
            <a:r>
              <a:rPr lang="lv-LV" dirty="0" err="1"/>
              <a:t>apps</a:t>
            </a:r>
            <a:endParaRPr lang="lv-LV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Developers </a:t>
            </a:r>
            <a:r>
              <a:rPr lang="lv-LV" dirty="0" err="1"/>
              <a:t>want</a:t>
            </a:r>
            <a:r>
              <a:rPr lang="lv-LV" dirty="0"/>
              <a:t> to</a:t>
            </a:r>
            <a:r>
              <a:rPr lang="en-US" dirty="0"/>
              <a:t> concentrate on sending and receiving messages.</a:t>
            </a:r>
            <a:endParaRPr lang="lv-LV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err="1"/>
              <a:t>You</a:t>
            </a:r>
            <a:r>
              <a:rPr lang="lv-LV" dirty="0"/>
              <a:t> </a:t>
            </a:r>
            <a:r>
              <a:rPr lang="lv-LV" dirty="0" err="1"/>
              <a:t>already</a:t>
            </a:r>
            <a:r>
              <a:rPr lang="lv-LV" dirty="0"/>
              <a:t> </a:t>
            </a:r>
            <a:r>
              <a:rPr lang="lv-LV" dirty="0" err="1"/>
              <a:t>have</a:t>
            </a:r>
            <a:r>
              <a:rPr lang="lv-LV" dirty="0"/>
              <a:t> </a:t>
            </a:r>
            <a:r>
              <a:rPr lang="lv-LV" dirty="0" err="1"/>
              <a:t>experience</a:t>
            </a:r>
            <a:r>
              <a:rPr lang="lv-LV" dirty="0"/>
              <a:t> </a:t>
            </a:r>
            <a:r>
              <a:rPr lang="lv-LV" dirty="0" err="1"/>
              <a:t>with</a:t>
            </a:r>
            <a:r>
              <a:rPr lang="lv-LV" dirty="0"/>
              <a:t> </a:t>
            </a:r>
            <a:r>
              <a:rPr lang="lv-LV" dirty="0" err="1"/>
              <a:t>RabbitMq</a:t>
            </a:r>
            <a:endParaRPr lang="lv-LV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605938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DE5B91-B347-428B-A0D2-218A126A66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237" y="1772816"/>
            <a:ext cx="8352928" cy="7199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>
                <a:hlinkClick r:id="rId2"/>
              </a:rPr>
              <a:t>https://stackoverflow.com/questions/tagged/masstransit</a:t>
            </a:r>
            <a:endParaRPr lang="lv-LV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>
                <a:hlinkClick r:id="rId3"/>
              </a:rPr>
              <a:t>https://gitter.im/MassTransit/MassTransit</a:t>
            </a:r>
            <a:endParaRPr lang="lv-LV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>
                <a:hlinkClick r:id="rId4"/>
              </a:rPr>
              <a:t>http://masstransit-project.com/MassTransit/learn/videos.html</a:t>
            </a:r>
            <a:endParaRPr lang="lv-LV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>
                <a:hlinkClick r:id="rId5"/>
              </a:rPr>
              <a:t>https://www.pluralsight.com/courses/masstransit-rabbitmq-scaling-microservices</a:t>
            </a:r>
            <a:endParaRPr lang="lv-LV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lv-LV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lv-LV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2234A-1586-429D-8150-B5636D346D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1520" y="548680"/>
            <a:ext cx="8352928" cy="672730"/>
          </a:xfrm>
        </p:spPr>
        <p:txBody>
          <a:bodyPr/>
          <a:lstStyle/>
          <a:p>
            <a:r>
              <a:rPr lang="lv-LV" b="1" dirty="0" err="1"/>
              <a:t>Masstransit</a:t>
            </a:r>
            <a:r>
              <a:rPr lang="lv-LV" b="1" dirty="0"/>
              <a:t> </a:t>
            </a:r>
            <a:r>
              <a:rPr lang="lv-LV" b="1" dirty="0" err="1"/>
              <a:t>Learning</a:t>
            </a:r>
            <a:r>
              <a:rPr lang="lv-LV" b="1" dirty="0"/>
              <a:t> </a:t>
            </a:r>
            <a:r>
              <a:rPr lang="lv-LV" b="1" dirty="0" err="1"/>
              <a:t>Resources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9149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D59AFA5-8F35-4715-B61D-76899570114A}"/>
              </a:ext>
            </a:extLst>
          </p:cNvPr>
          <p:cNvSpPr txBox="1">
            <a:spLocks/>
          </p:cNvSpPr>
          <p:nvPr/>
        </p:nvSpPr>
        <p:spPr>
          <a:xfrm>
            <a:off x="683568" y="33265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ts val="5000"/>
              </a:lnSpc>
              <a:spcBef>
                <a:spcPts val="0"/>
              </a:spcBef>
              <a:buFont typeface="Arial" panose="020B0604020202020204" pitchFamily="34" charset="0"/>
              <a:buNone/>
              <a:defRPr sz="5000" b="0" kern="1200" cap="all" baseline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ea typeface="+mj-ea"/>
                <a:cs typeface="+mj-cs"/>
              </a:rPr>
              <a:t>Integration patterns: </a:t>
            </a:r>
            <a:r>
              <a:rPr lang="en-US" sz="4400" dirty="0" err="1">
                <a:ea typeface="+mj-ea"/>
                <a:cs typeface="+mj-cs"/>
              </a:rPr>
              <a:t>rpc</a:t>
            </a:r>
            <a:r>
              <a:rPr lang="en-US" sz="4400" dirty="0">
                <a:ea typeface="+mj-ea"/>
                <a:cs typeface="+mj-cs"/>
              </a:rPr>
              <a:t> (soap/rest)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769535-4EF2-4564-AD8C-61CA1467F71E}"/>
              </a:ext>
            </a:extLst>
          </p:cNvPr>
          <p:cNvSpPr txBox="1"/>
          <p:nvPr/>
        </p:nvSpPr>
        <p:spPr>
          <a:xfrm>
            <a:off x="0" y="1748794"/>
            <a:ext cx="3707904" cy="442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lv-LV" sz="17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lv-LV" sz="17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lv-LV" sz="17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lv-LV" sz="1700" dirty="0" err="1"/>
              <a:t>Tightly</a:t>
            </a:r>
            <a:r>
              <a:rPr lang="en-US" sz="1700" dirty="0"/>
              <a:t> coupled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Complexity grows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Need to modify existing code, when a new system </a:t>
            </a:r>
            <a:r>
              <a:rPr lang="en-US" sz="1700" dirty="0" err="1"/>
              <a:t>appe</a:t>
            </a:r>
            <a:r>
              <a:rPr lang="lv-LV" sz="1700" dirty="0"/>
              <a:t>a</a:t>
            </a:r>
            <a:r>
              <a:rPr lang="en-US" sz="1700" dirty="0" err="1"/>
              <a:t>rs</a:t>
            </a:r>
            <a:endParaRPr lang="en-US" sz="17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What if system X is down for maintenance?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A07D2-B6E9-4706-B6E6-068C7C6DB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276872"/>
            <a:ext cx="5048113" cy="44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495C404-ADF6-4875-B757-7BF1EF0334C6}"/>
              </a:ext>
            </a:extLst>
          </p:cNvPr>
          <p:cNvSpPr txBox="1"/>
          <p:nvPr/>
        </p:nvSpPr>
        <p:spPr>
          <a:xfrm>
            <a:off x="71989" y="4502442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v-LV" dirty="0" err="1"/>
              <a:t>Decoupled</a:t>
            </a:r>
            <a:endParaRPr lang="lv-LV" dirty="0"/>
          </a:p>
          <a:p>
            <a:pPr marL="342900" indent="-342900">
              <a:buFont typeface="+mj-lt"/>
              <a:buAutoNum type="arabicPeriod"/>
            </a:pPr>
            <a:r>
              <a:rPr lang="lv-LV" dirty="0" err="1"/>
              <a:t>Share</a:t>
            </a:r>
            <a:r>
              <a:rPr lang="lv-LV" dirty="0"/>
              <a:t> </a:t>
            </a:r>
            <a:r>
              <a:rPr lang="lv-LV" dirty="0" err="1"/>
              <a:t>only</a:t>
            </a:r>
            <a:r>
              <a:rPr lang="lv-LV" dirty="0"/>
              <a:t> </a:t>
            </a:r>
            <a:r>
              <a:rPr lang="lv-LV" dirty="0" err="1"/>
              <a:t>messaging</a:t>
            </a:r>
            <a:r>
              <a:rPr lang="lv-LV" dirty="0"/>
              <a:t> </a:t>
            </a:r>
            <a:r>
              <a:rPr lang="lv-LV" dirty="0" err="1"/>
              <a:t>contract</a:t>
            </a:r>
            <a:endParaRPr lang="lv-LV" dirty="0"/>
          </a:p>
          <a:p>
            <a:pPr marL="342900" indent="-342900">
              <a:buFont typeface="+mj-lt"/>
              <a:buAutoNum type="arabicPeriod"/>
            </a:pPr>
            <a:r>
              <a:rPr lang="lv-LV" dirty="0" err="1"/>
              <a:t>Truly</a:t>
            </a:r>
            <a:r>
              <a:rPr lang="lv-LV" dirty="0"/>
              <a:t> </a:t>
            </a:r>
            <a:r>
              <a:rPr lang="lv-LV" dirty="0" err="1"/>
              <a:t>async</a:t>
            </a:r>
            <a:r>
              <a:rPr lang="lv-LV" dirty="0"/>
              <a:t> </a:t>
            </a:r>
            <a:r>
              <a:rPr lang="lv-LV" dirty="0" err="1"/>
              <a:t>communication</a:t>
            </a:r>
            <a:r>
              <a:rPr lang="lv-LV" dirty="0"/>
              <a:t>: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message</a:t>
            </a:r>
            <a:r>
              <a:rPr lang="lv-LV" dirty="0"/>
              <a:t> </a:t>
            </a:r>
            <a:r>
              <a:rPr lang="lv-LV" dirty="0" err="1"/>
              <a:t>will</a:t>
            </a:r>
            <a:r>
              <a:rPr lang="lv-LV" dirty="0"/>
              <a:t> </a:t>
            </a:r>
            <a:r>
              <a:rPr lang="lv-LV" dirty="0" err="1"/>
              <a:t>reach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destination</a:t>
            </a:r>
            <a:endParaRPr lang="lv-LV" dirty="0"/>
          </a:p>
          <a:p>
            <a:pPr marL="342900" indent="-342900">
              <a:buFont typeface="+mj-lt"/>
              <a:buAutoNum type="arabicPeriod"/>
            </a:pPr>
            <a:endParaRPr lang="lv-LV" dirty="0"/>
          </a:p>
          <a:p>
            <a:endParaRPr lang="lv-LV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C0C7CEB-EC09-4EA0-B3AA-DF31ECF1837E}"/>
              </a:ext>
            </a:extLst>
          </p:cNvPr>
          <p:cNvSpPr txBox="1">
            <a:spLocks/>
          </p:cNvSpPr>
          <p:nvPr/>
        </p:nvSpPr>
        <p:spPr>
          <a:xfrm>
            <a:off x="683568" y="332657"/>
            <a:ext cx="7886700" cy="86409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ts val="5000"/>
              </a:lnSpc>
              <a:spcBef>
                <a:spcPts val="0"/>
              </a:spcBef>
              <a:buFont typeface="Arial" panose="020B0604020202020204" pitchFamily="34" charset="0"/>
              <a:buNone/>
              <a:defRPr sz="5000" b="0" kern="1200" cap="all" baseline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ea typeface="+mj-ea"/>
                <a:cs typeface="+mj-cs"/>
              </a:rPr>
              <a:t>Integration patterns: </a:t>
            </a:r>
            <a:r>
              <a:rPr lang="lv-LV" sz="4400" dirty="0" err="1">
                <a:ea typeface="+mj-ea"/>
                <a:cs typeface="+mj-cs"/>
              </a:rPr>
              <a:t>messaging</a:t>
            </a:r>
            <a:endParaRPr lang="en-US" sz="4400" dirty="0"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6645B-A2CC-427A-8502-C82BB344C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1" y="1206504"/>
            <a:ext cx="7452320" cy="329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0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D7A2C-BE42-4471-BC94-EBE36C301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8352928" cy="816746"/>
          </a:xfrm>
        </p:spPr>
        <p:txBody>
          <a:bodyPr/>
          <a:lstStyle/>
          <a:p>
            <a:r>
              <a:rPr lang="lv-LV" dirty="0" err="1"/>
              <a:t>Message</a:t>
            </a:r>
            <a:r>
              <a:rPr lang="lv-LV" dirty="0"/>
              <a:t> </a:t>
            </a:r>
            <a:r>
              <a:rPr lang="lv-LV" dirty="0" err="1"/>
              <a:t>queue</a:t>
            </a:r>
            <a:r>
              <a:rPr lang="lv-LV" dirty="0"/>
              <a:t> (first </a:t>
            </a:r>
            <a:r>
              <a:rPr lang="lv-LV" dirty="0" err="1"/>
              <a:t>in</a:t>
            </a:r>
            <a:r>
              <a:rPr lang="lv-LV" dirty="0"/>
              <a:t> first </a:t>
            </a:r>
            <a:r>
              <a:rPr lang="lv-LV" dirty="0" err="1"/>
              <a:t>out</a:t>
            </a:r>
            <a:r>
              <a:rPr lang="lv-LV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1A4CE-24DC-4E6D-ACE4-2B08EB2A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797" y="1077394"/>
            <a:ext cx="4740374" cy="38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1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8BE254-3B92-42F7-AC2C-2F903F3BD4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1520" y="1916832"/>
            <a:ext cx="8352928" cy="7199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/>
              <a:t>A </a:t>
            </a:r>
            <a:r>
              <a:rPr lang="lv-LV" dirty="0" err="1"/>
              <a:t>Queue</a:t>
            </a:r>
            <a:r>
              <a:rPr lang="lv-LV" dirty="0"/>
              <a:t> (</a:t>
            </a:r>
            <a:r>
              <a:rPr lang="lv-LV" dirty="0" err="1"/>
              <a:t>Friend’s</a:t>
            </a:r>
            <a:r>
              <a:rPr lang="lv-LV" dirty="0"/>
              <a:t> </a:t>
            </a:r>
            <a:r>
              <a:rPr lang="lv-LV" dirty="0" err="1"/>
              <a:t>mailbox</a:t>
            </a:r>
            <a:r>
              <a:rPr lang="lv-LV" dirty="0"/>
              <a:t>)</a:t>
            </a:r>
          </a:p>
          <a:p>
            <a:pPr marL="1085850" lvl="1" indent="-342900" algn="l"/>
            <a:r>
              <a:rPr lang="lv-LV" dirty="0" err="1"/>
              <a:t>Know</a:t>
            </a:r>
            <a:r>
              <a:rPr lang="lv-LV" dirty="0"/>
              <a:t> </a:t>
            </a:r>
            <a:r>
              <a:rPr lang="lv-LV" dirty="0" err="1"/>
              <a:t>your</a:t>
            </a:r>
            <a:r>
              <a:rPr lang="lv-LV" dirty="0"/>
              <a:t> </a:t>
            </a:r>
            <a:r>
              <a:rPr lang="lv-LV" dirty="0" err="1"/>
              <a:t>friend’s</a:t>
            </a:r>
            <a:r>
              <a:rPr lang="lv-LV" dirty="0"/>
              <a:t> </a:t>
            </a:r>
            <a:r>
              <a:rPr lang="lv-LV" dirty="0" err="1"/>
              <a:t>exact</a:t>
            </a:r>
            <a:r>
              <a:rPr lang="lv-LV" dirty="0"/>
              <a:t> </a:t>
            </a:r>
            <a:r>
              <a:rPr lang="lv-LV" dirty="0" err="1"/>
              <a:t>address</a:t>
            </a:r>
            <a:endParaRPr lang="lv-LV" dirty="0"/>
          </a:p>
          <a:p>
            <a:pPr marL="1085850" lvl="1" indent="-342900" algn="l"/>
            <a:r>
              <a:rPr lang="lv-LV" dirty="0" err="1"/>
              <a:t>Have</a:t>
            </a:r>
            <a:r>
              <a:rPr lang="lv-LV" dirty="0"/>
              <a:t> a </a:t>
            </a:r>
            <a:r>
              <a:rPr lang="lv-LV" dirty="0" err="1"/>
              <a:t>ride</a:t>
            </a:r>
            <a:endParaRPr lang="lv-LV" dirty="0"/>
          </a:p>
          <a:p>
            <a:pPr marL="1085850" lvl="1" indent="-342900" algn="l"/>
            <a:r>
              <a:rPr lang="lv-LV" dirty="0"/>
              <a:t>Put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letter</a:t>
            </a:r>
            <a:r>
              <a:rPr lang="lv-LV" dirty="0"/>
              <a:t> </a:t>
            </a:r>
            <a:r>
              <a:rPr lang="lv-LV" dirty="0" err="1"/>
              <a:t>into</a:t>
            </a:r>
            <a:r>
              <a:rPr lang="lv-LV" dirty="0"/>
              <a:t> </a:t>
            </a:r>
            <a:r>
              <a:rPr lang="lv-LV" dirty="0" err="1"/>
              <a:t>his</a:t>
            </a:r>
            <a:r>
              <a:rPr lang="lv-LV" dirty="0"/>
              <a:t> </a:t>
            </a:r>
            <a:r>
              <a:rPr lang="lv-LV" dirty="0" err="1"/>
              <a:t>mailbox</a:t>
            </a:r>
            <a:endParaRPr lang="lv-LV" dirty="0"/>
          </a:p>
          <a:p>
            <a:pPr algn="l"/>
            <a:endParaRPr lang="lv-LV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err="1"/>
              <a:t>An</a:t>
            </a:r>
            <a:r>
              <a:rPr lang="lv-LV" dirty="0"/>
              <a:t> </a:t>
            </a:r>
            <a:r>
              <a:rPr lang="lv-LV" dirty="0" err="1"/>
              <a:t>Exchange</a:t>
            </a:r>
            <a:r>
              <a:rPr lang="lv-LV" dirty="0"/>
              <a:t> (a post </a:t>
            </a:r>
            <a:r>
              <a:rPr lang="lv-LV" dirty="0" err="1"/>
              <a:t>office</a:t>
            </a:r>
            <a:r>
              <a:rPr lang="lv-LV" dirty="0"/>
              <a:t>) </a:t>
            </a:r>
          </a:p>
          <a:p>
            <a:pPr marL="1085850" lvl="1" indent="-342900" algn="l"/>
            <a:r>
              <a:rPr lang="lv-LV" dirty="0" err="1"/>
              <a:t>Know</a:t>
            </a:r>
            <a:r>
              <a:rPr lang="lv-LV" dirty="0"/>
              <a:t> </a:t>
            </a:r>
            <a:r>
              <a:rPr lang="lv-LV" dirty="0" err="1"/>
              <a:t>your</a:t>
            </a:r>
            <a:r>
              <a:rPr lang="lv-LV" dirty="0"/>
              <a:t> </a:t>
            </a:r>
            <a:r>
              <a:rPr lang="lv-LV" dirty="0" err="1"/>
              <a:t>friend’s</a:t>
            </a:r>
            <a:r>
              <a:rPr lang="lv-LV" dirty="0"/>
              <a:t> </a:t>
            </a:r>
            <a:r>
              <a:rPr lang="lv-LV" dirty="0" err="1"/>
              <a:t>exact</a:t>
            </a:r>
            <a:r>
              <a:rPr lang="lv-LV" dirty="0"/>
              <a:t> </a:t>
            </a:r>
            <a:r>
              <a:rPr lang="lv-LV" dirty="0" err="1"/>
              <a:t>address</a:t>
            </a:r>
            <a:endParaRPr lang="lv-LV" dirty="0"/>
          </a:p>
          <a:p>
            <a:pPr marL="1085850" lvl="1" indent="-342900" algn="l"/>
            <a:r>
              <a:rPr lang="lv-LV" dirty="0" err="1"/>
              <a:t>Bring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letter</a:t>
            </a:r>
            <a:r>
              <a:rPr lang="lv-LV" dirty="0"/>
              <a:t> to </a:t>
            </a:r>
            <a:r>
              <a:rPr lang="lv-LV" dirty="0" err="1"/>
              <a:t>the</a:t>
            </a:r>
            <a:r>
              <a:rPr lang="lv-LV" dirty="0"/>
              <a:t> post </a:t>
            </a:r>
            <a:r>
              <a:rPr lang="lv-LV" dirty="0" err="1"/>
              <a:t>office</a:t>
            </a:r>
            <a:endParaRPr lang="lv-LV" dirty="0"/>
          </a:p>
          <a:p>
            <a:pPr marL="1085850" lvl="1" indent="-342900" algn="l"/>
            <a:r>
              <a:rPr lang="lv-LV" dirty="0" err="1"/>
              <a:t>They</a:t>
            </a:r>
            <a:r>
              <a:rPr lang="lv-LV" dirty="0"/>
              <a:t> </a:t>
            </a:r>
            <a:r>
              <a:rPr lang="lv-LV" dirty="0" err="1"/>
              <a:t>will</a:t>
            </a:r>
            <a:r>
              <a:rPr lang="lv-LV" dirty="0"/>
              <a:t> </a:t>
            </a:r>
            <a:r>
              <a:rPr lang="lv-LV" dirty="0" err="1"/>
              <a:t>take</a:t>
            </a:r>
            <a:r>
              <a:rPr lang="lv-LV" dirty="0"/>
              <a:t> </a:t>
            </a:r>
            <a:r>
              <a:rPr lang="lv-LV" dirty="0" err="1"/>
              <a:t>care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routing</a:t>
            </a:r>
            <a:r>
              <a:rPr lang="lv-LV" dirty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v-LV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lv-LV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16F04-D5E4-4894-9C8D-97D67BC47B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620688"/>
            <a:ext cx="8352928" cy="960762"/>
          </a:xfrm>
        </p:spPr>
        <p:txBody>
          <a:bodyPr/>
          <a:lstStyle/>
          <a:p>
            <a:r>
              <a:rPr lang="lv-LV" dirty="0"/>
              <a:t>Transport </a:t>
            </a:r>
            <a:r>
              <a:rPr lang="lv-LV" dirty="0" err="1"/>
              <a:t>theory</a:t>
            </a:r>
            <a:r>
              <a:rPr lang="lv-LV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949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DCABF-8C7A-4F8A-94AA-40F05505C6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1520" y="404664"/>
            <a:ext cx="8352928" cy="576064"/>
          </a:xfrm>
        </p:spPr>
        <p:txBody>
          <a:bodyPr/>
          <a:lstStyle/>
          <a:p>
            <a:r>
              <a:rPr lang="lv-LV" dirty="0" err="1"/>
              <a:t>messaging</a:t>
            </a:r>
            <a:r>
              <a:rPr lang="lv-LV" dirty="0"/>
              <a:t> </a:t>
            </a:r>
            <a:r>
              <a:rPr lang="lv-LV" dirty="0" err="1"/>
              <a:t>patterns</a:t>
            </a:r>
            <a:r>
              <a:rPr lang="lv-LV" dirty="0"/>
              <a:t>: </a:t>
            </a:r>
            <a:r>
              <a:rPr lang="lv-LV" dirty="0" err="1"/>
              <a:t>broadcast</a:t>
            </a:r>
            <a:r>
              <a:rPr lang="lv-LV" dirty="0"/>
              <a:t>/</a:t>
            </a:r>
            <a:r>
              <a:rPr lang="lv-LV" dirty="0" err="1"/>
              <a:t>Event</a:t>
            </a:r>
            <a:endParaRPr lang="lv-LV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47BE5-90C9-43F0-A17D-81435062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65079"/>
            <a:ext cx="6677957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7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6BB5C5-2E48-4029-BEBA-5AB0B8E716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528" y="1556792"/>
            <a:ext cx="8352928" cy="719906"/>
          </a:xfrm>
        </p:spPr>
        <p:txBody>
          <a:bodyPr/>
          <a:lstStyle/>
          <a:p>
            <a:r>
              <a:rPr lang="en-US" dirty="0"/>
              <a:t>Events should be expressed in a noun-verb (past tense) sequence</a:t>
            </a:r>
            <a:r>
              <a:rPr lang="lv-LV" dirty="0"/>
              <a:t>:</a:t>
            </a:r>
          </a:p>
          <a:p>
            <a:endParaRPr lang="lv-LV" dirty="0"/>
          </a:p>
          <a:p>
            <a:endParaRPr lang="lv-LV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err="1"/>
              <a:t>PolicyIssued</a:t>
            </a:r>
            <a:endParaRPr lang="lv-LV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err="1"/>
              <a:t>ClientUpdated</a:t>
            </a:r>
            <a:endParaRPr lang="lv-LV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err="1"/>
              <a:t>OrderShipped</a:t>
            </a:r>
            <a:endParaRPr lang="lv-LV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v-LV" dirty="0" err="1"/>
              <a:t>PhoneChanged</a:t>
            </a:r>
            <a:endParaRPr lang="lv-LV" dirty="0"/>
          </a:p>
          <a:p>
            <a:endParaRPr lang="en-US" dirty="0"/>
          </a:p>
          <a:p>
            <a:endParaRPr lang="lv-LV" dirty="0"/>
          </a:p>
          <a:p>
            <a:endParaRPr lang="lv-LV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BB86F69-5602-4926-BFCB-176BEE579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1520" y="404664"/>
            <a:ext cx="8352928" cy="576064"/>
          </a:xfrm>
        </p:spPr>
        <p:txBody>
          <a:bodyPr/>
          <a:lstStyle/>
          <a:p>
            <a:r>
              <a:rPr lang="lv-LV" dirty="0" err="1"/>
              <a:t>messaging</a:t>
            </a:r>
            <a:r>
              <a:rPr lang="lv-LV" dirty="0"/>
              <a:t> </a:t>
            </a:r>
            <a:r>
              <a:rPr lang="lv-LV" dirty="0" err="1"/>
              <a:t>patterns</a:t>
            </a:r>
            <a:r>
              <a:rPr lang="lv-LV" dirty="0"/>
              <a:t>: </a:t>
            </a:r>
            <a:r>
              <a:rPr lang="lv-LV" dirty="0" err="1"/>
              <a:t>broadcast</a:t>
            </a:r>
            <a:r>
              <a:rPr lang="lv-LV" dirty="0"/>
              <a:t>/</a:t>
            </a:r>
            <a:r>
              <a:rPr lang="lv-LV" dirty="0" err="1"/>
              <a:t>Event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9172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DCABF-8C7A-4F8A-94AA-40F05505C6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476672"/>
            <a:ext cx="8352928" cy="648072"/>
          </a:xfrm>
        </p:spPr>
        <p:txBody>
          <a:bodyPr/>
          <a:lstStyle/>
          <a:p>
            <a:r>
              <a:rPr lang="lv-LV" dirty="0" err="1"/>
              <a:t>Messaging</a:t>
            </a:r>
            <a:r>
              <a:rPr lang="lv-LV" dirty="0"/>
              <a:t> </a:t>
            </a:r>
            <a:r>
              <a:rPr lang="lv-LV" dirty="0" err="1"/>
              <a:t>patterns</a:t>
            </a:r>
            <a:r>
              <a:rPr lang="lv-LV" dirty="0"/>
              <a:t>: A </a:t>
            </a:r>
            <a:r>
              <a:rPr lang="lv-LV" dirty="0" err="1"/>
              <a:t>command</a:t>
            </a:r>
            <a:endParaRPr lang="lv-LV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06DAA-76F0-4160-9AEA-6826CE80C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53" y="2566867"/>
            <a:ext cx="658269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7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f PPT colours">
      <a:dk1>
        <a:sysClr val="windowText" lastClr="000000"/>
      </a:dk1>
      <a:lt1>
        <a:srgbClr val="FFFFFF"/>
      </a:lt1>
      <a:dk2>
        <a:srgbClr val="B5D7E1"/>
      </a:dk2>
      <a:lt2>
        <a:srgbClr val="FFFFFF"/>
      </a:lt2>
      <a:accent1>
        <a:srgbClr val="EDCCB8"/>
      </a:accent1>
      <a:accent2>
        <a:srgbClr val="F8C4D9"/>
      </a:accent2>
      <a:accent3>
        <a:srgbClr val="FBF081"/>
      </a:accent3>
      <a:accent4>
        <a:srgbClr val="B5D7E1"/>
      </a:accent4>
      <a:accent5>
        <a:srgbClr val="B1E0CD"/>
      </a:accent5>
      <a:accent6>
        <a:srgbClr val="CCE4AE"/>
      </a:accent6>
      <a:hlink>
        <a:srgbClr val="6565FF"/>
      </a:hlink>
      <a:folHlink>
        <a:srgbClr val="7F7F7F"/>
      </a:folHlink>
    </a:clrScheme>
    <a:fontScheme name="If Light">
      <a:majorFont>
        <a:latin typeface="GarageGothic For If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f Default" id="{DF193EF6-FEEA-48D9-9738-E8CED2225D76}" vid="{50BB256D-11DC-4988-A4BF-D3C03CD7E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475</Words>
  <Application>Microsoft Office PowerPoint</Application>
  <PresentationFormat>On-screen Show (4:3)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Wingdings</vt:lpstr>
      <vt:lpstr>GarageGothic For If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Karbone, Arturs</dc:creator>
  <cp:lastModifiedBy>Karbone, Arturs</cp:lastModifiedBy>
  <cp:revision>19</cp:revision>
  <dcterms:created xsi:type="dcterms:W3CDTF">2019-03-09T10:33:11Z</dcterms:created>
  <dcterms:modified xsi:type="dcterms:W3CDTF">2019-03-14T15:42:59Z</dcterms:modified>
</cp:coreProperties>
</file>