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5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58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4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3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2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9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8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42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72F2-BCB1-40DB-98B4-3607B640CA4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7303-10A0-41F0-BF50-BED736AB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8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3C2BF-A75D-4F85-BAD1-E2278718D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325622" cy="5115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19900" dirty="0">
                <a:latin typeface="Consolas" panose="020B0609020204030204" pitchFamily="49" charset="0"/>
              </a:rPr>
              <a:t>B</a:t>
            </a:r>
            <a:r>
              <a:rPr lang="en-US" sz="19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9900" dirty="0">
                <a:latin typeface="Consolas" panose="020B0609020204030204" pitchFamily="49" charset="0"/>
              </a:rPr>
              <a:t>nary</a:t>
            </a:r>
            <a:br>
              <a:rPr lang="en-US" sz="19900" dirty="0">
                <a:latin typeface="Consolas" panose="020B0609020204030204" pitchFamily="49" charset="0"/>
              </a:rPr>
            </a:br>
            <a:r>
              <a:rPr lang="en-US" sz="19900" dirty="0">
                <a:latin typeface="Consolas" panose="020B0609020204030204" pitchFamily="49" charset="0"/>
              </a:rPr>
              <a:t>C</a:t>
            </a:r>
            <a:r>
              <a:rPr lang="en-US" sz="19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9900" dirty="0">
                <a:latin typeface="Consolas" panose="020B0609020204030204" pitchFamily="49" charset="0"/>
              </a:rPr>
              <a:t>ts</a:t>
            </a:r>
            <a:endParaRPr lang="ru-RU" sz="199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0A588-815E-4E72-9386-B9A6AFCB75F4}"/>
              </a:ext>
            </a:extLst>
          </p:cNvPr>
          <p:cNvSpPr txBox="1"/>
          <p:nvPr/>
        </p:nvSpPr>
        <p:spPr>
          <a:xfrm>
            <a:off x="7189940" y="5713261"/>
            <a:ext cx="400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 have paws…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/>
              <a:t>ames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Q</a:t>
            </a:r>
            <a:r>
              <a:rPr lang="en-US" dirty="0"/>
              <a:t>rena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/>
              <a:t>nfo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022" y="6266102"/>
            <a:ext cx="6088693" cy="59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Q</a:t>
            </a:r>
            <a:r>
              <a:rPr lang="en-US" dirty="0" err="1"/>
              <a:t>rena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 err="1"/>
              <a:t>creenshot</a:t>
            </a:r>
            <a:r>
              <a:rPr lang="en-US" dirty="0"/>
              <a:t>()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851F31-2B72-4B20-9BC7-3D8FA006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46" y="1476789"/>
            <a:ext cx="4487311" cy="465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D91A4A-7A5F-4076-83A9-A8D500FEB13C}"/>
              </a:ext>
            </a:extLst>
          </p:cNvPr>
          <p:cNvSpPr txBox="1"/>
          <p:nvPr/>
        </p:nvSpPr>
        <p:spPr>
          <a:xfrm>
            <a:off x="8175842" y="1979112"/>
            <a:ext cx="377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author</a:t>
            </a:r>
            <a:r>
              <a:rPr lang="en-US" dirty="0"/>
              <a:t> = 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‘Artur’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Alexnader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51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/>
              <a:t>ames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ySiRo.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/>
              <a:t>nfo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022" y="6266102"/>
            <a:ext cx="6088693" cy="59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rgbClr val="7030A0"/>
                </a:solidFill>
              </a:rPr>
              <a:t>P</a:t>
            </a:r>
            <a:r>
              <a:rPr lang="en-US" dirty="0" err="1">
                <a:solidFill>
                  <a:schemeClr val="tx2"/>
                </a:solidFill>
              </a:rPr>
              <a:t>ySiRo.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 err="1"/>
              <a:t>creenshot</a:t>
            </a:r>
            <a:r>
              <a:rPr lang="en-US" dirty="0"/>
              <a:t>()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3B66FA-95EA-413A-90F8-CBBEA2727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" t="6917" r="80994" b="37450"/>
          <a:stretch/>
        </p:blipFill>
        <p:spPr>
          <a:xfrm>
            <a:off x="3219189" y="1390389"/>
            <a:ext cx="4221272" cy="4590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8781B-F2EA-42DD-9F05-1A3CB2160E7C}"/>
              </a:ext>
            </a:extLst>
          </p:cNvPr>
          <p:cNvSpPr txBox="1"/>
          <p:nvPr/>
        </p:nvSpPr>
        <p:spPr>
          <a:xfrm>
            <a:off x="7950374" y="2116779"/>
            <a:ext cx="28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author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Alexnader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dirty="0" err="1"/>
              <a:t>lay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B7895-8E6C-499B-AF33-7D196FF38A42}"/>
              </a:ext>
            </a:extLst>
          </p:cNvPr>
          <p:cNvSpPr txBox="1"/>
          <p:nvPr/>
        </p:nvSpPr>
        <p:spPr>
          <a:xfrm>
            <a:off x="838200" y="1595565"/>
            <a:ext cx="8855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Traceback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  File "&lt;stdin&gt;", line 1, in &lt;module&gt;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+mj-lt"/>
              </a:rPr>
              <a:t>GameError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Game not chosen</a:t>
            </a:r>
            <a:endParaRPr lang="ru-RU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76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207" y="2766218"/>
            <a:ext cx="4570435" cy="1325563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sz="7200" dirty="0"/>
              <a:t>xit(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7200" dirty="0"/>
              <a:t>)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43399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dirty="0"/>
              <a:t>bout()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repo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“https://github.com/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ArturLukianov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people_count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dirty="0"/>
              <a:t>+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manager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project_count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scopes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“Informational Security”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“Artificial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Intellegence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“Games”</a:t>
            </a:r>
          </a:p>
          <a:p>
            <a:pPr marL="0" indent="0">
              <a:buNone/>
            </a:pPr>
            <a:r>
              <a:rPr lang="en-US" dirty="0"/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422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US" dirty="0" err="1"/>
              <a:t>ist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game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DiRo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game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‘PACKER’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game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FallingDagger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game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Qrena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3930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/>
              <a:t>ames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rgbClr val="7030A0"/>
                </a:solidFill>
              </a:rPr>
              <a:t>m</a:t>
            </a:r>
            <a:r>
              <a:rPr lang="en-US" dirty="0">
                <a:solidFill>
                  <a:schemeClr val="tx2"/>
                </a:solidFill>
              </a:rPr>
              <a:t>inesweeper.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/>
              <a:t>nfo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022" y="6266102"/>
            <a:ext cx="6088693" cy="5918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rgbClr val="7030A0"/>
                </a:solidFill>
              </a:rPr>
              <a:t>m</a:t>
            </a:r>
            <a:r>
              <a:rPr lang="en-US" dirty="0" err="1">
                <a:solidFill>
                  <a:schemeClr val="tx2"/>
                </a:solidFill>
              </a:rPr>
              <a:t>inesweeper.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 err="1"/>
              <a:t>creenshot</a:t>
            </a:r>
            <a:r>
              <a:rPr lang="en-US" dirty="0"/>
              <a:t>()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3B9394-0973-493E-ACD6-898726ED3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25" y="1615532"/>
            <a:ext cx="3751185" cy="4527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E37E0-9F03-4E0A-BB2D-FA46539848AE}"/>
              </a:ext>
            </a:extLst>
          </p:cNvPr>
          <p:cNvSpPr txBox="1"/>
          <p:nvPr/>
        </p:nvSpPr>
        <p:spPr>
          <a:xfrm>
            <a:off x="701458" y="2555310"/>
            <a:ext cx="28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author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Alexnader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E356F-ED6D-40EF-87B2-E3B2D6237399}"/>
              </a:ext>
            </a:extLst>
          </p:cNvPr>
          <p:cNvSpPr txBox="1"/>
          <p:nvPr/>
        </p:nvSpPr>
        <p:spPr>
          <a:xfrm>
            <a:off x="8610600" y="25553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algos</a:t>
            </a:r>
            <a:r>
              <a:rPr lang="en-US" dirty="0"/>
              <a:t> = 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‘BFS’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45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tx2"/>
                </a:solidFill>
              </a:rPr>
              <a:t>iRo.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US" dirty="0" err="1">
                <a:solidFill>
                  <a:schemeClr val="tx2"/>
                </a:solidFill>
              </a:rPr>
              <a:t>istory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022" y="6266102"/>
            <a:ext cx="6088693" cy="59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/>
              <a:t>ames.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_</a:t>
            </a:r>
            <a:r>
              <a:rPr lang="en-US" dirty="0"/>
              <a:t>_</a:t>
            </a:r>
            <a:r>
              <a:rPr lang="en-US" dirty="0" err="1"/>
              <a:t>cpp.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 err="1"/>
              <a:t>iRo.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 err="1"/>
              <a:t>creenshot</a:t>
            </a:r>
            <a:r>
              <a:rPr lang="en-US" dirty="0"/>
              <a:t>()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454D50-1E7C-485F-B9B4-5DFF8A005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8" y="1415598"/>
            <a:ext cx="8753799" cy="4587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5B2F5F-F7B6-4D45-8A89-878B157E101E}"/>
              </a:ext>
            </a:extLst>
          </p:cNvPr>
          <p:cNvSpPr txBox="1"/>
          <p:nvPr/>
        </p:nvSpPr>
        <p:spPr>
          <a:xfrm>
            <a:off x="8392438" y="438411"/>
            <a:ext cx="2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author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‘Artur’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61014-DADF-4F2E-96D6-819DA924AE66}"/>
              </a:ext>
            </a:extLst>
          </p:cNvPr>
          <p:cNvSpPr txBox="1"/>
          <p:nvPr/>
        </p:nvSpPr>
        <p:spPr>
          <a:xfrm>
            <a:off x="8710809" y="760678"/>
            <a:ext cx="26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C</a:t>
            </a:r>
            <a:r>
              <a:rPr lang="en-US" dirty="0" err="1"/>
              <a:t>pp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78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/>
              <a:t>ames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tx2"/>
                </a:solidFill>
              </a:rPr>
              <a:t>iRo.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/>
              <a:t>nfo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022" y="6266102"/>
            <a:ext cx="6088693" cy="59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tx2"/>
                </a:solidFill>
              </a:rPr>
              <a:t>iRo.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 err="1"/>
              <a:t>creenshot</a:t>
            </a:r>
            <a:r>
              <a:rPr lang="en-US" dirty="0"/>
              <a:t>()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8749B1-DE50-4118-B7D5-B1C1960A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25" y="1501274"/>
            <a:ext cx="4322856" cy="4539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2AA7F-5CFE-41B5-8BE8-07AE78F61FEC}"/>
              </a:ext>
            </a:extLst>
          </p:cNvPr>
          <p:cNvSpPr txBox="1"/>
          <p:nvPr/>
        </p:nvSpPr>
        <p:spPr>
          <a:xfrm>
            <a:off x="8200894" y="2179529"/>
            <a:ext cx="2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author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‘Artur’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4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/>
              <a:t>ames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latformer.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/>
              <a:t>nfo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022" y="6266102"/>
            <a:ext cx="6088693" cy="59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rgbClr val="7030A0"/>
                </a:solidFill>
              </a:rPr>
              <a:t>p</a:t>
            </a:r>
            <a:r>
              <a:rPr lang="en-US" dirty="0" err="1">
                <a:solidFill>
                  <a:schemeClr val="tx2"/>
                </a:solidFill>
              </a:rPr>
              <a:t>latformer.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 err="1"/>
              <a:t>creenshot</a:t>
            </a:r>
            <a:r>
              <a:rPr lang="en-US" dirty="0"/>
              <a:t>()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CB6AA2-7D75-4CA7-89A2-36012C68C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133" y="1451231"/>
            <a:ext cx="4093733" cy="4399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2C74E-3961-4730-BA1E-D1CA9FE1D1EC}"/>
              </a:ext>
            </a:extLst>
          </p:cNvPr>
          <p:cNvSpPr txBox="1"/>
          <p:nvPr/>
        </p:nvSpPr>
        <p:spPr>
          <a:xfrm>
            <a:off x="701458" y="2229634"/>
            <a:ext cx="28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author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Alexnader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44AE9-DACB-47A6-A1C8-5C51973F6C59}"/>
              </a:ext>
            </a:extLst>
          </p:cNvPr>
          <p:cNvSpPr txBox="1"/>
          <p:nvPr/>
        </p:nvSpPr>
        <p:spPr>
          <a:xfrm>
            <a:off x="996911" y="2598966"/>
            <a:ext cx="28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‘physics’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/>
              <a:t>ames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dirty="0"/>
              <a:t>ACKER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/>
              <a:t>nfo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022" y="6266102"/>
            <a:ext cx="6088693" cy="59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dirty="0" err="1"/>
              <a:t>ACKER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 err="1"/>
              <a:t>creenshot</a:t>
            </a:r>
            <a:r>
              <a:rPr lang="en-US" dirty="0"/>
              <a:t>()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6DCC0-E21E-41B6-B175-8DD3EAB4B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96" y="1421430"/>
            <a:ext cx="4475987" cy="469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B05FF-8F3C-4A45-A97B-049E6DDE1A78}"/>
              </a:ext>
            </a:extLst>
          </p:cNvPr>
          <p:cNvSpPr txBox="1"/>
          <p:nvPr/>
        </p:nvSpPr>
        <p:spPr>
          <a:xfrm>
            <a:off x="8200894" y="2179529"/>
            <a:ext cx="2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author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‘Artur’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30191-622E-4D60-A608-952F3BA1DCA9}"/>
              </a:ext>
            </a:extLst>
          </p:cNvPr>
          <p:cNvSpPr txBox="1"/>
          <p:nvPr/>
        </p:nvSpPr>
        <p:spPr>
          <a:xfrm>
            <a:off x="8617906" y="2674846"/>
            <a:ext cx="32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neural_networks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FF00"/>
                </a:solidFill>
              </a:rPr>
              <a:t>True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FB6FB-E573-4851-9B70-CC708ACA1874}"/>
              </a:ext>
            </a:extLst>
          </p:cNvPr>
          <p:cNvSpPr txBox="1"/>
          <p:nvPr/>
        </p:nvSpPr>
        <p:spPr>
          <a:xfrm>
            <a:off x="8617906" y="3112858"/>
            <a:ext cx="32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machine_learning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FF00"/>
                </a:solidFill>
              </a:rPr>
              <a:t>True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86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7601-B487-49AA-B294-E9908F38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/>
              <a:t>ames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rgbClr val="7030A0"/>
                </a:solidFill>
              </a:rPr>
              <a:t>F</a:t>
            </a:r>
            <a:r>
              <a:rPr lang="en-US" dirty="0">
                <a:solidFill>
                  <a:schemeClr val="tx2"/>
                </a:solidFill>
              </a:rPr>
              <a:t>allingDagger.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/>
              <a:t>nfo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02F1-9EF0-476B-8C01-84A48FC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022" y="6266102"/>
            <a:ext cx="6088693" cy="5918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dirty="0" err="1"/>
              <a:t>ames</a:t>
            </a:r>
            <a:r>
              <a:rPr lang="en-US" dirty="0" err="1">
                <a:solidFill>
                  <a:schemeClr val="tx2"/>
                </a:solidFill>
              </a:rPr>
              <a:t>.</a:t>
            </a:r>
            <a:r>
              <a:rPr lang="en-US" dirty="0" err="1">
                <a:solidFill>
                  <a:srgbClr val="7030A0"/>
                </a:solidFill>
              </a:rPr>
              <a:t>F</a:t>
            </a:r>
            <a:r>
              <a:rPr lang="en-US" dirty="0" err="1">
                <a:solidFill>
                  <a:schemeClr val="tx2"/>
                </a:solidFill>
              </a:rPr>
              <a:t>allingDagger.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 err="1"/>
              <a:t>creenshot</a:t>
            </a:r>
            <a:r>
              <a:rPr lang="en-US" dirty="0"/>
              <a:t>()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2540CB-96F2-4664-B109-38B937879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47" y="1848108"/>
            <a:ext cx="5998799" cy="3940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42C4EF-C175-4755-BD2E-5D7D43E317D2}"/>
              </a:ext>
            </a:extLst>
          </p:cNvPr>
          <p:cNvSpPr txBox="1"/>
          <p:nvPr/>
        </p:nvSpPr>
        <p:spPr>
          <a:xfrm>
            <a:off x="137786" y="2417524"/>
            <a:ext cx="28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author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Alexnader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24504-C88E-43B3-A427-3EE03CB61D31}"/>
              </a:ext>
            </a:extLst>
          </p:cNvPr>
          <p:cNvSpPr txBox="1"/>
          <p:nvPr/>
        </p:nvSpPr>
        <p:spPr>
          <a:xfrm>
            <a:off x="676406" y="2834766"/>
            <a:ext cx="249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‘3D’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2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onsolas/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294</Words>
  <Application>Microsoft Office PowerPoint</Application>
  <PresentationFormat>Широкоэкранный</PresentationFormat>
  <Paragraphs>55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Consolas</vt:lpstr>
      <vt:lpstr>Verdana</vt:lpstr>
      <vt:lpstr>Office Theme</vt:lpstr>
      <vt:lpstr>B1nary Cats</vt:lpstr>
      <vt:lpstr>about()</vt:lpstr>
      <vt:lpstr>games.list()</vt:lpstr>
      <vt:lpstr>games.minesweeper.info()</vt:lpstr>
      <vt:lpstr>games.DiRo.history()</vt:lpstr>
      <vt:lpstr>games.DiRo.info()</vt:lpstr>
      <vt:lpstr>games.platformer.info()</vt:lpstr>
      <vt:lpstr>games.PACKER.info()</vt:lpstr>
      <vt:lpstr>games.FallingDagger.info()</vt:lpstr>
      <vt:lpstr>games.Qrena.info()</vt:lpstr>
      <vt:lpstr>games.PySiRo.info()</vt:lpstr>
      <vt:lpstr>games.play()</vt:lpstr>
      <vt:lpstr>exit(0)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B1nary Cats</dc:title>
  <dc:creator>Admin</dc:creator>
  <cp:lastModifiedBy>Admin</cp:lastModifiedBy>
  <cp:revision>12</cp:revision>
  <dcterms:created xsi:type="dcterms:W3CDTF">2020-01-21T12:22:32Z</dcterms:created>
  <dcterms:modified xsi:type="dcterms:W3CDTF">2020-01-21T13:49:33Z</dcterms:modified>
</cp:coreProperties>
</file>