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5" r:id="rId3"/>
    <p:sldId id="276" r:id="rId4"/>
    <p:sldId id="281" r:id="rId5"/>
    <p:sldId id="279" r:id="rId6"/>
    <p:sldId id="283" r:id="rId7"/>
    <p:sldId id="282" r:id="rId8"/>
    <p:sldId id="274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4800" kern="0" dirty="0">
                <a:ln/>
                <a:effectLst/>
              </a:rPr>
              <a:t>Изучаем </a:t>
            </a:r>
            <a:br>
              <a:rPr lang="ru-RU" sz="4800" kern="0" dirty="0">
                <a:ln/>
                <a:effectLst/>
              </a:rPr>
            </a:br>
            <a:r>
              <a:rPr lang="ru-RU" sz="4800" kern="0" dirty="0">
                <a:ln/>
                <a:effectLst/>
              </a:rPr>
              <a:t>кабардинский язык</a:t>
            </a:r>
            <a:endParaRPr lang="ru-RU" sz="4800" dirty="0">
              <a:ln/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102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260648"/>
            <a:ext cx="5791200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Развитие диалогической речи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496944" cy="4824536"/>
          </a:xfrm>
        </p:spPr>
        <p:txBody>
          <a:bodyPr>
            <a:noAutofit/>
          </a:bodyPr>
          <a:lstStyle/>
          <a:p>
            <a:pPr algn="just"/>
            <a:r>
              <a:rPr lang="ru-RU" sz="3400" i="1" dirty="0" smtClean="0"/>
              <a:t>Сыт </a:t>
            </a:r>
            <a:r>
              <a:rPr lang="ru-RU" sz="3400" i="1" dirty="0" err="1" smtClean="0"/>
              <a:t>къэбухар</a:t>
            </a:r>
            <a:r>
              <a:rPr lang="ru-RU" sz="3400" i="1" dirty="0" smtClean="0"/>
              <a:t>?</a:t>
            </a:r>
          </a:p>
          <a:p>
            <a:pPr algn="just"/>
            <a:r>
              <a:rPr lang="ru-RU" sz="3400" i="1" dirty="0" smtClean="0"/>
              <a:t>Сыт </a:t>
            </a:r>
            <a:r>
              <a:rPr lang="ru-RU" sz="3400" i="1" dirty="0" err="1" smtClean="0"/>
              <a:t>уи</a:t>
            </a:r>
            <a:r>
              <a:rPr lang="ru-RU" sz="3400" i="1" dirty="0" smtClean="0"/>
              <a:t> 1эщ1агъэр?</a:t>
            </a:r>
          </a:p>
          <a:p>
            <a:pPr algn="just"/>
            <a:r>
              <a:rPr lang="ru-RU" sz="3400" i="1" dirty="0" smtClean="0"/>
              <a:t>Сыт </a:t>
            </a:r>
            <a:r>
              <a:rPr lang="ru-RU" sz="3400" i="1" dirty="0" err="1" smtClean="0"/>
              <a:t>уи</a:t>
            </a:r>
            <a:r>
              <a:rPr lang="ru-RU" sz="3400" i="1" dirty="0" smtClean="0"/>
              <a:t> </a:t>
            </a:r>
            <a:r>
              <a:rPr lang="ru-RU" sz="3400" i="1" dirty="0" err="1" smtClean="0"/>
              <a:t>лэжьыгъэр</a:t>
            </a:r>
            <a:r>
              <a:rPr lang="ru-RU" sz="3400" i="1" dirty="0" smtClean="0"/>
              <a:t>?</a:t>
            </a:r>
          </a:p>
          <a:p>
            <a:pPr algn="just"/>
            <a:r>
              <a:rPr lang="ru-RU" sz="3400" i="1" dirty="0" smtClean="0"/>
              <a:t>Сыту </a:t>
            </a:r>
            <a:r>
              <a:rPr lang="ru-RU" sz="3400" i="1" dirty="0" err="1" smtClean="0"/>
              <a:t>улажьэрэ</a:t>
            </a:r>
            <a:r>
              <a:rPr lang="ru-RU" sz="3400" i="1" dirty="0" smtClean="0"/>
              <a:t>?</a:t>
            </a:r>
          </a:p>
          <a:p>
            <a:pPr algn="just"/>
            <a:r>
              <a:rPr lang="ru-RU" sz="3400" i="1" dirty="0" smtClean="0"/>
              <a:t>Сыт </a:t>
            </a:r>
            <a:r>
              <a:rPr lang="ru-RU" sz="3400" i="1" dirty="0" err="1" smtClean="0"/>
              <a:t>уи</a:t>
            </a:r>
            <a:r>
              <a:rPr lang="ru-RU" sz="3400" i="1" dirty="0" smtClean="0"/>
              <a:t> </a:t>
            </a:r>
            <a:r>
              <a:rPr lang="ru-RU" sz="3400" i="1" dirty="0" err="1" smtClean="0"/>
              <a:t>адэ-анэм</a:t>
            </a:r>
            <a:r>
              <a:rPr lang="ru-RU" sz="3400" i="1" dirty="0" smtClean="0"/>
              <a:t> я 1эщ1агъэр?</a:t>
            </a:r>
          </a:p>
          <a:p>
            <a:pPr algn="just"/>
            <a:r>
              <a:rPr lang="ru-RU" sz="3400" i="1" dirty="0" err="1" smtClean="0"/>
              <a:t>Уи</a:t>
            </a:r>
            <a:r>
              <a:rPr lang="ru-RU" sz="3400" i="1" dirty="0" smtClean="0"/>
              <a:t> </a:t>
            </a:r>
            <a:r>
              <a:rPr lang="ru-RU" sz="3400" i="1" dirty="0" err="1" smtClean="0"/>
              <a:t>къуэшыр</a:t>
            </a:r>
            <a:r>
              <a:rPr lang="ru-RU" sz="3400" i="1" dirty="0" smtClean="0"/>
              <a:t> сыту </a:t>
            </a:r>
            <a:r>
              <a:rPr lang="ru-RU" sz="3400" i="1" dirty="0" err="1" smtClean="0"/>
              <a:t>лажьэрэ</a:t>
            </a:r>
            <a:r>
              <a:rPr lang="ru-RU" sz="3400" i="1" dirty="0" smtClean="0"/>
              <a:t>?</a:t>
            </a:r>
          </a:p>
          <a:p>
            <a:pPr algn="just"/>
            <a:r>
              <a:rPr lang="ru-RU" sz="3400" i="1" dirty="0" err="1" smtClean="0"/>
              <a:t>Уи</a:t>
            </a:r>
            <a:r>
              <a:rPr lang="ru-RU" sz="3400" i="1" dirty="0" smtClean="0"/>
              <a:t> </a:t>
            </a:r>
            <a:r>
              <a:rPr lang="ru-RU" sz="3400" i="1" dirty="0" err="1" smtClean="0"/>
              <a:t>дэлъхум</a:t>
            </a:r>
            <a:r>
              <a:rPr lang="ru-RU" sz="3400" i="1" dirty="0" smtClean="0"/>
              <a:t> и 1эщ1агъэр сыт?</a:t>
            </a:r>
          </a:p>
          <a:p>
            <a:pPr algn="just"/>
            <a:endParaRPr lang="ru-RU" sz="3400" i="1" dirty="0" smtClean="0"/>
          </a:p>
          <a:p>
            <a:pPr algn="just"/>
            <a:endParaRPr lang="ru-RU" sz="3400" i="1" dirty="0"/>
          </a:p>
        </p:txBody>
      </p:sp>
    </p:spTree>
    <p:extLst>
      <p:ext uri="{BB962C8B-B14F-4D97-AF65-F5344CB8AC3E}">
        <p14:creationId xmlns:p14="http://schemas.microsoft.com/office/powerpoint/2010/main" val="9721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93610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Деепричастие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400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3200" dirty="0"/>
              <a:t>Деепричастие – это форма глагола, обозначающая действие добавочное, второстепенное по отношению к основному действию.</a:t>
            </a:r>
          </a:p>
          <a:p>
            <a:pPr>
              <a:spcBef>
                <a:spcPts val="0"/>
              </a:spcBef>
            </a:pPr>
            <a:r>
              <a:rPr lang="ru-RU" sz="3200" dirty="0"/>
              <a:t>Деепричастие образуется от основ глагола при помощи суффиксов </a:t>
            </a:r>
            <a:r>
              <a:rPr lang="ru-RU" sz="3200" dirty="0">
                <a:solidFill>
                  <a:srgbClr val="0070C0"/>
                </a:solidFill>
              </a:rPr>
              <a:t>-у/-</a:t>
            </a:r>
            <a:r>
              <a:rPr lang="ru-RU" sz="3200" dirty="0" err="1">
                <a:solidFill>
                  <a:srgbClr val="0070C0"/>
                </a:solidFill>
              </a:rPr>
              <a:t>уэ</a:t>
            </a:r>
            <a:r>
              <a:rPr lang="ru-RU" sz="3200" dirty="0">
                <a:solidFill>
                  <a:srgbClr val="0070C0"/>
                </a:solidFill>
              </a:rPr>
              <a:t>, -</a:t>
            </a:r>
            <a:r>
              <a:rPr lang="ru-RU" sz="3200" dirty="0" err="1">
                <a:solidFill>
                  <a:srgbClr val="0070C0"/>
                </a:solidFill>
              </a:rPr>
              <a:t>урэ</a:t>
            </a:r>
            <a:r>
              <a:rPr lang="ru-RU" sz="3200" dirty="0">
                <a:solidFill>
                  <a:srgbClr val="0070C0"/>
                </a:solidFill>
              </a:rPr>
              <a:t> (-</a:t>
            </a:r>
            <a:r>
              <a:rPr lang="ru-RU" sz="3200" dirty="0" err="1">
                <a:solidFill>
                  <a:srgbClr val="0070C0"/>
                </a:solidFill>
              </a:rPr>
              <a:t>уэрэ</a:t>
            </a:r>
            <a:r>
              <a:rPr lang="ru-RU" sz="3200" dirty="0">
                <a:solidFill>
                  <a:srgbClr val="0070C0"/>
                </a:solidFill>
              </a:rPr>
              <a:t>).</a:t>
            </a:r>
          </a:p>
          <a:p>
            <a:pPr>
              <a:spcBef>
                <a:spcPts val="0"/>
              </a:spcBef>
            </a:pPr>
            <a:r>
              <a:rPr lang="ru-RU" sz="3200" i="1" dirty="0"/>
              <a:t>Например,</a:t>
            </a:r>
            <a:r>
              <a:rPr lang="ru-RU" sz="3200" dirty="0"/>
              <a:t> </a:t>
            </a:r>
            <a:r>
              <a:rPr lang="ru-RU" sz="3200" dirty="0" err="1">
                <a:solidFill>
                  <a:srgbClr val="00B050"/>
                </a:solidFill>
              </a:rPr>
              <a:t>еджэн</a:t>
            </a:r>
            <a:r>
              <a:rPr lang="ru-RU" sz="3200" dirty="0">
                <a:solidFill>
                  <a:srgbClr val="00B050"/>
                </a:solidFill>
              </a:rPr>
              <a:t> – </a:t>
            </a:r>
            <a:r>
              <a:rPr lang="ru-RU" sz="3200" dirty="0" err="1">
                <a:solidFill>
                  <a:srgbClr val="00B050"/>
                </a:solidFill>
              </a:rPr>
              <a:t>еджэ</a:t>
            </a:r>
            <a:r>
              <a:rPr lang="ru-RU" sz="3200" dirty="0" err="1">
                <a:solidFill>
                  <a:srgbClr val="0070C0"/>
                </a:solidFill>
              </a:rPr>
              <a:t>у</a:t>
            </a:r>
            <a:r>
              <a:rPr lang="ru-RU" sz="3200" dirty="0">
                <a:solidFill>
                  <a:srgbClr val="00B050"/>
                </a:solidFill>
              </a:rPr>
              <a:t> </a:t>
            </a:r>
            <a:r>
              <a:rPr lang="ru-RU" sz="3200" dirty="0"/>
              <a:t>(читая), </a:t>
            </a:r>
            <a:r>
              <a:rPr lang="ru-RU" sz="3200" dirty="0">
                <a:solidFill>
                  <a:srgbClr val="00B050"/>
                </a:solidFill>
              </a:rPr>
              <a:t>к1уэн – к1уэ</a:t>
            </a:r>
            <a:r>
              <a:rPr lang="ru-RU" sz="3200" dirty="0">
                <a:solidFill>
                  <a:srgbClr val="0070C0"/>
                </a:solidFill>
              </a:rPr>
              <a:t>уэ</a:t>
            </a:r>
            <a:r>
              <a:rPr lang="ru-RU" sz="3200" dirty="0"/>
              <a:t> (идя), </a:t>
            </a:r>
            <a:r>
              <a:rPr lang="ru-RU" sz="3200" dirty="0" err="1">
                <a:solidFill>
                  <a:srgbClr val="00B050"/>
                </a:solidFill>
              </a:rPr>
              <a:t>лэжьэн</a:t>
            </a:r>
            <a:r>
              <a:rPr lang="ru-RU" sz="3200" dirty="0">
                <a:solidFill>
                  <a:srgbClr val="00B050"/>
                </a:solidFill>
              </a:rPr>
              <a:t> – </a:t>
            </a:r>
            <a:r>
              <a:rPr lang="ru-RU" sz="3200" dirty="0" err="1">
                <a:solidFill>
                  <a:srgbClr val="00B050"/>
                </a:solidFill>
              </a:rPr>
              <a:t>лажьэ</a:t>
            </a:r>
            <a:r>
              <a:rPr lang="ru-RU" sz="3200" dirty="0" err="1">
                <a:solidFill>
                  <a:srgbClr val="0070C0"/>
                </a:solidFill>
              </a:rPr>
              <a:t>урэ</a:t>
            </a:r>
            <a:r>
              <a:rPr lang="ru-RU" sz="3200" dirty="0">
                <a:solidFill>
                  <a:srgbClr val="00B050"/>
                </a:solidFill>
              </a:rPr>
              <a:t> </a:t>
            </a:r>
            <a:r>
              <a:rPr lang="ru-RU" sz="3200" dirty="0"/>
              <a:t>(работая). </a:t>
            </a:r>
          </a:p>
          <a:p>
            <a:pPr>
              <a:spcBef>
                <a:spcPts val="0"/>
              </a:spcBef>
            </a:pPr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29935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6247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Форма </a:t>
            </a:r>
            <a:r>
              <a:rPr lang="ru-RU" sz="3200" dirty="0"/>
              <a:t>деепричастия не изменяется, основной глагол может стоять в любом времени. 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i="1" dirty="0" smtClean="0"/>
              <a:t>Например</a:t>
            </a:r>
            <a:r>
              <a:rPr lang="ru-RU" sz="3200" dirty="0"/>
              <a:t>, </a:t>
            </a:r>
            <a:r>
              <a:rPr lang="ru-RU" sz="3200" dirty="0" err="1">
                <a:solidFill>
                  <a:srgbClr val="0070C0"/>
                </a:solidFill>
              </a:rPr>
              <a:t>сыщысу</a:t>
            </a:r>
            <a:r>
              <a:rPr lang="ru-RU" sz="3200" dirty="0"/>
              <a:t> </a:t>
            </a:r>
            <a:r>
              <a:rPr lang="ru-RU" sz="3200" dirty="0" err="1"/>
              <a:t>сотхэ</a:t>
            </a:r>
            <a:r>
              <a:rPr lang="ru-RU" sz="3200" dirty="0"/>
              <a:t> (сидя пишу), 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/>
              <a:t> </a:t>
            </a:r>
            <a:r>
              <a:rPr lang="ru-RU" sz="3200" dirty="0" smtClean="0"/>
              <a:t>       </a:t>
            </a:r>
            <a:r>
              <a:rPr lang="ru-RU" sz="3200" dirty="0" err="1" smtClean="0">
                <a:solidFill>
                  <a:srgbClr val="0070C0"/>
                </a:solidFill>
              </a:rPr>
              <a:t>дыщылъу</a:t>
            </a:r>
            <a:r>
              <a:rPr lang="ru-RU" sz="3200" dirty="0" smtClean="0"/>
              <a:t> </a:t>
            </a:r>
            <a:r>
              <a:rPr lang="ru-RU" sz="3200" dirty="0" err="1"/>
              <a:t>деплъащ</a:t>
            </a:r>
            <a:r>
              <a:rPr lang="ru-RU" sz="3200" dirty="0"/>
              <a:t> (лежа смотрели), 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/>
              <a:t> </a:t>
            </a:r>
            <a:r>
              <a:rPr lang="ru-RU" sz="3200" dirty="0" smtClean="0"/>
              <a:t>       </a:t>
            </a:r>
            <a:r>
              <a:rPr lang="ru-RU" sz="3200" dirty="0" err="1" smtClean="0">
                <a:solidFill>
                  <a:srgbClr val="0070C0"/>
                </a:solidFill>
              </a:rPr>
              <a:t>щыту</a:t>
            </a:r>
            <a:r>
              <a:rPr lang="ru-RU" sz="3200" dirty="0" smtClean="0"/>
              <a:t> </a:t>
            </a:r>
            <a:r>
              <a:rPr lang="ru-RU" sz="3200" dirty="0" err="1"/>
              <a:t>шхэнущ</a:t>
            </a:r>
            <a:r>
              <a:rPr lang="ru-RU" sz="3200" dirty="0"/>
              <a:t> (стоя будет есть</a:t>
            </a:r>
            <a:r>
              <a:rPr lang="ru-RU" sz="3200" dirty="0" smtClean="0"/>
              <a:t>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Деепричастия</a:t>
            </a:r>
            <a:r>
              <a:rPr lang="ru-RU" sz="3200" dirty="0"/>
              <a:t>, образованные при помощи суффиксов -у/-</a:t>
            </a:r>
            <a:r>
              <a:rPr lang="ru-RU" sz="3200" dirty="0" err="1"/>
              <a:t>уэ</a:t>
            </a:r>
            <a:r>
              <a:rPr lang="ru-RU" sz="3200" dirty="0"/>
              <a:t> имеют два времени: </a:t>
            </a:r>
            <a:r>
              <a:rPr lang="ru-RU" sz="3200" dirty="0">
                <a:solidFill>
                  <a:srgbClr val="FF0000"/>
                </a:solidFill>
              </a:rPr>
              <a:t>настоящее и прошедшее</a:t>
            </a:r>
            <a:r>
              <a:rPr lang="ru-RU" sz="3200" dirty="0"/>
              <a:t>. </a:t>
            </a:r>
            <a:r>
              <a:rPr lang="ru-RU" sz="3200" i="1" dirty="0"/>
              <a:t>Например</a:t>
            </a:r>
            <a:r>
              <a:rPr lang="ru-RU" sz="3200" dirty="0"/>
              <a:t>, </a:t>
            </a:r>
            <a:r>
              <a:rPr lang="ru-RU" sz="3200" dirty="0" err="1">
                <a:solidFill>
                  <a:srgbClr val="0070C0"/>
                </a:solidFill>
              </a:rPr>
              <a:t>щысу</a:t>
            </a:r>
            <a:r>
              <a:rPr lang="ru-RU" sz="3200" dirty="0">
                <a:solidFill>
                  <a:srgbClr val="0070C0"/>
                </a:solidFill>
              </a:rPr>
              <a:t> – </a:t>
            </a:r>
            <a:r>
              <a:rPr lang="ru-RU" sz="3200" dirty="0" err="1">
                <a:solidFill>
                  <a:srgbClr val="0070C0"/>
                </a:solidFill>
              </a:rPr>
              <a:t>щысауэ</a:t>
            </a:r>
            <a:r>
              <a:rPr lang="ru-RU" sz="3200" dirty="0">
                <a:solidFill>
                  <a:srgbClr val="0070C0"/>
                </a:solidFill>
              </a:rPr>
              <a:t>, </a:t>
            </a:r>
            <a:r>
              <a:rPr lang="ru-RU" sz="3200" dirty="0" err="1">
                <a:solidFill>
                  <a:srgbClr val="0070C0"/>
                </a:solidFill>
              </a:rPr>
              <a:t>щыту</a:t>
            </a:r>
            <a:r>
              <a:rPr lang="ru-RU" sz="3200" dirty="0">
                <a:solidFill>
                  <a:srgbClr val="0070C0"/>
                </a:solidFill>
              </a:rPr>
              <a:t> – </a:t>
            </a:r>
            <a:r>
              <a:rPr lang="ru-RU" sz="3200" dirty="0" err="1">
                <a:solidFill>
                  <a:srgbClr val="0070C0"/>
                </a:solidFill>
              </a:rPr>
              <a:t>щытауэ</a:t>
            </a:r>
            <a:r>
              <a:rPr lang="ru-RU" sz="3200" dirty="0">
                <a:solidFill>
                  <a:srgbClr val="0070C0"/>
                </a:solidFill>
              </a:rPr>
              <a:t>, </a:t>
            </a:r>
            <a:r>
              <a:rPr lang="ru-RU" sz="3200" dirty="0" err="1">
                <a:solidFill>
                  <a:srgbClr val="0070C0"/>
                </a:solidFill>
              </a:rPr>
              <a:t>еджэу</a:t>
            </a:r>
            <a:r>
              <a:rPr lang="ru-RU" sz="3200" dirty="0">
                <a:solidFill>
                  <a:srgbClr val="0070C0"/>
                </a:solidFill>
              </a:rPr>
              <a:t> – </a:t>
            </a:r>
            <a:r>
              <a:rPr lang="ru-RU" sz="3200" dirty="0" err="1">
                <a:solidFill>
                  <a:srgbClr val="0070C0"/>
                </a:solidFill>
              </a:rPr>
              <a:t>еджауэ</a:t>
            </a:r>
            <a:r>
              <a:rPr lang="ru-RU" sz="3200" dirty="0">
                <a:solidFill>
                  <a:srgbClr val="0070C0"/>
                </a:solidFill>
              </a:rPr>
              <a:t>, </a:t>
            </a:r>
            <a:r>
              <a:rPr lang="ru-RU" sz="3200" dirty="0" err="1">
                <a:solidFill>
                  <a:srgbClr val="0070C0"/>
                </a:solidFill>
              </a:rPr>
              <a:t>еплъу</a:t>
            </a:r>
            <a:r>
              <a:rPr lang="ru-RU" sz="3200" dirty="0">
                <a:solidFill>
                  <a:srgbClr val="0070C0"/>
                </a:solidFill>
              </a:rPr>
              <a:t> – </a:t>
            </a:r>
            <a:r>
              <a:rPr lang="ru-RU" sz="3200" dirty="0" err="1" smtClean="0">
                <a:solidFill>
                  <a:srgbClr val="0070C0"/>
                </a:solidFill>
              </a:rPr>
              <a:t>еплъауэ</a:t>
            </a:r>
            <a:r>
              <a:rPr lang="ru-RU" sz="3200" dirty="0" smtClean="0">
                <a:solidFill>
                  <a:srgbClr val="0070C0"/>
                </a:solidFill>
              </a:rPr>
              <a:t>. </a:t>
            </a:r>
            <a:endParaRPr lang="ru-R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0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90001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Образование деепричастия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39106"/>
              </p:ext>
            </p:extLst>
          </p:nvPr>
        </p:nvGraphicFramePr>
        <p:xfrm>
          <a:off x="179512" y="1412776"/>
          <a:ext cx="8640960" cy="4250777"/>
        </p:xfrm>
        <a:graphic>
          <a:graphicData uri="http://schemas.openxmlformats.org/drawingml/2006/table">
            <a:tbl>
              <a:tblPr firstRow="1" firstCol="1" bandRow="1"/>
              <a:tblGrid>
                <a:gridCol w="1889617"/>
                <a:gridCol w="2104490"/>
                <a:gridCol w="2322975"/>
                <a:gridCol w="2323878"/>
              </a:tblGrid>
              <a:tr h="792088"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Инфинитивная форма глагола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значение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Деепричастие настоящего времени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Деепричастие прошедшего времени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к1уэн</a:t>
                      </a:r>
                      <a:endParaRPr lang="ru-RU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идти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к1уэуэ</a:t>
                      </a:r>
                      <a:endParaRPr lang="ru-RU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к1уа</a:t>
                      </a:r>
                      <a:r>
                        <a:rPr lang="ru-RU" sz="24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</a:t>
                      </a:r>
                      <a:endParaRPr lang="ru-RU" sz="24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шхэн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есть, кушать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шхэуэ</a:t>
                      </a:r>
                      <a:endParaRPr lang="ru-RU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шха</a:t>
                      </a:r>
                      <a:r>
                        <a:rPr lang="ru-RU" sz="2400" b="1" dirty="0" err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</a:t>
                      </a:r>
                      <a:endParaRPr lang="ru-RU" sz="24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щ1эсын</a:t>
                      </a:r>
                      <a:endParaRPr lang="ru-RU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сидеть 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щ1эсу</a:t>
                      </a:r>
                      <a:endParaRPr lang="ru-RU" sz="2400" b="1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щ1эса</a:t>
                      </a:r>
                      <a:r>
                        <a:rPr lang="ru-RU" sz="24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</a:t>
                      </a:r>
                      <a:endParaRPr lang="ru-RU" sz="24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15"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щытын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стоять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 err="1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щыту</a:t>
                      </a:r>
                      <a:endParaRPr lang="ru-RU" sz="2400" b="1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щыта</a:t>
                      </a:r>
                      <a:r>
                        <a:rPr lang="ru-RU" sz="2400" b="1" dirty="0" err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</a:t>
                      </a:r>
                      <a:endParaRPr lang="ru-RU" sz="24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псэлъэн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разговаривать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 err="1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псалъэу</a:t>
                      </a:r>
                      <a:endParaRPr lang="ru-RU" sz="24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псалъа</a:t>
                      </a:r>
                      <a:r>
                        <a:rPr lang="ru-RU" sz="2400" b="1" dirty="0" err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</a:t>
                      </a:r>
                      <a:endParaRPr lang="ru-RU" sz="24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лэжьэн </a:t>
                      </a:r>
                      <a:endParaRPr lang="ru-RU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работать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 err="1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лажьэу</a:t>
                      </a:r>
                      <a:endParaRPr lang="ru-RU" sz="24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лэжьа</a:t>
                      </a:r>
                      <a:r>
                        <a:rPr lang="ru-RU" sz="2400" b="1" dirty="0" err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</a:t>
                      </a:r>
                      <a:endParaRPr lang="ru-RU" sz="24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пщэф1эн</a:t>
                      </a:r>
                      <a:endParaRPr lang="ru-RU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готовить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solidFill>
                            <a:srgbClr val="00B05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пщаф1эу</a:t>
                      </a:r>
                      <a:endParaRPr lang="ru-RU" sz="2400" b="1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пщэф1а</a:t>
                      </a:r>
                      <a:r>
                        <a:rPr lang="ru-RU" sz="2400" b="1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</a:t>
                      </a:r>
                      <a:endParaRPr lang="ru-RU" sz="24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щыпсэун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жить где-л.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щыпсэууэ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щыпсэуа</a:t>
                      </a:r>
                      <a:r>
                        <a:rPr lang="ru-RU" sz="2400" b="1" dirty="0" err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</a:t>
                      </a:r>
                      <a:endParaRPr lang="ru-RU" sz="24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09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435280" cy="975638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Спряжение деепричастия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2818656" cy="41246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200" dirty="0" err="1" smtClean="0"/>
              <a:t>Сэ</a:t>
            </a:r>
            <a:r>
              <a:rPr lang="ru-RU" sz="3200" dirty="0" smtClean="0"/>
              <a:t> </a:t>
            </a:r>
            <a:r>
              <a:rPr lang="ru-RU" sz="3200" dirty="0" err="1" smtClean="0"/>
              <a:t>сыщысу</a:t>
            </a:r>
            <a:endParaRPr lang="ru-RU" sz="3200" dirty="0" smtClean="0"/>
          </a:p>
          <a:p>
            <a:r>
              <a:rPr lang="ru-RU" sz="3200" dirty="0" err="1" smtClean="0"/>
              <a:t>Уэ</a:t>
            </a:r>
            <a:r>
              <a:rPr lang="ru-RU" sz="3200" dirty="0" smtClean="0"/>
              <a:t> </a:t>
            </a:r>
            <a:r>
              <a:rPr lang="ru-RU" sz="3200" dirty="0" err="1" smtClean="0"/>
              <a:t>ущысу</a:t>
            </a:r>
            <a:endParaRPr lang="ru-RU" sz="3200" dirty="0" smtClean="0"/>
          </a:p>
          <a:p>
            <a:r>
              <a:rPr lang="ru-RU" sz="3200" dirty="0" smtClean="0"/>
              <a:t>Ар </a:t>
            </a:r>
            <a:r>
              <a:rPr lang="ru-RU" sz="3200" dirty="0" err="1" smtClean="0"/>
              <a:t>щысу</a:t>
            </a:r>
            <a:endParaRPr lang="ru-RU" sz="3200" dirty="0" smtClean="0"/>
          </a:p>
          <a:p>
            <a:r>
              <a:rPr lang="ru-RU" sz="3200" dirty="0" smtClean="0"/>
              <a:t>Дэ </a:t>
            </a:r>
            <a:r>
              <a:rPr lang="ru-RU" sz="3200" dirty="0" err="1" smtClean="0"/>
              <a:t>дыщысу</a:t>
            </a:r>
            <a:endParaRPr lang="ru-RU" sz="3200" dirty="0" smtClean="0"/>
          </a:p>
          <a:p>
            <a:r>
              <a:rPr lang="ru-RU" sz="3200" dirty="0" err="1" smtClean="0"/>
              <a:t>Фэ</a:t>
            </a:r>
            <a:r>
              <a:rPr lang="ru-RU" sz="3200" dirty="0" smtClean="0"/>
              <a:t> </a:t>
            </a:r>
            <a:r>
              <a:rPr lang="ru-RU" sz="3200" dirty="0" err="1" smtClean="0"/>
              <a:t>фыщысу</a:t>
            </a:r>
            <a:endParaRPr lang="ru-RU" sz="3200" dirty="0" smtClean="0"/>
          </a:p>
          <a:p>
            <a:r>
              <a:rPr lang="ru-RU" sz="3200" dirty="0" err="1" smtClean="0"/>
              <a:t>Ахэр</a:t>
            </a:r>
            <a:r>
              <a:rPr lang="ru-RU" sz="3200" dirty="0" smtClean="0"/>
              <a:t> </a:t>
            </a:r>
            <a:r>
              <a:rPr lang="ru-RU" sz="3200" dirty="0" err="1" smtClean="0"/>
              <a:t>щысу</a:t>
            </a:r>
            <a:endParaRPr lang="ru-RU" sz="3200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491880" y="1772816"/>
            <a:ext cx="5256584" cy="41044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err="1" smtClean="0"/>
              <a:t>Сэ</a:t>
            </a:r>
            <a:r>
              <a:rPr lang="ru-RU" sz="3200" dirty="0" smtClean="0"/>
              <a:t> </a:t>
            </a:r>
            <a:r>
              <a:rPr lang="ru-RU" sz="3200" dirty="0" err="1" smtClean="0"/>
              <a:t>сыщысу</a:t>
            </a:r>
            <a:r>
              <a:rPr lang="ru-RU" sz="3200" dirty="0" smtClean="0"/>
              <a:t> </a:t>
            </a:r>
            <a:r>
              <a:rPr lang="ru-RU" sz="3200" dirty="0" err="1" smtClean="0"/>
              <a:t>солажьэ</a:t>
            </a:r>
            <a:r>
              <a:rPr lang="ru-RU" sz="3200" dirty="0" smtClean="0"/>
              <a:t>.</a:t>
            </a:r>
          </a:p>
          <a:p>
            <a:r>
              <a:rPr lang="ru-RU" sz="3200" dirty="0" err="1" smtClean="0"/>
              <a:t>Уэ</a:t>
            </a:r>
            <a:r>
              <a:rPr lang="ru-RU" sz="3200" dirty="0" smtClean="0"/>
              <a:t> </a:t>
            </a:r>
            <a:r>
              <a:rPr lang="ru-RU" sz="3200" dirty="0" err="1" smtClean="0"/>
              <a:t>ущысу</a:t>
            </a:r>
            <a:r>
              <a:rPr lang="ru-RU" sz="3200" dirty="0" smtClean="0"/>
              <a:t> </a:t>
            </a:r>
            <a:r>
              <a:rPr lang="ru-RU" sz="3200" dirty="0" err="1" smtClean="0"/>
              <a:t>уолажьэ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Ар </a:t>
            </a:r>
            <a:r>
              <a:rPr lang="ru-RU" sz="3200" dirty="0" err="1" smtClean="0"/>
              <a:t>щысу</a:t>
            </a:r>
            <a:r>
              <a:rPr lang="ru-RU" sz="3200" dirty="0" smtClean="0"/>
              <a:t> </a:t>
            </a:r>
            <a:r>
              <a:rPr lang="ru-RU" sz="3200" dirty="0" err="1" smtClean="0"/>
              <a:t>мэлажьэ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Дэ </a:t>
            </a:r>
            <a:r>
              <a:rPr lang="ru-RU" sz="3200" dirty="0" err="1" smtClean="0"/>
              <a:t>дыщысу</a:t>
            </a:r>
            <a:r>
              <a:rPr lang="ru-RU" sz="3200" dirty="0" smtClean="0"/>
              <a:t> </a:t>
            </a:r>
            <a:r>
              <a:rPr lang="ru-RU" sz="3200" dirty="0" err="1" smtClean="0"/>
              <a:t>долажьэ</a:t>
            </a:r>
            <a:r>
              <a:rPr lang="ru-RU" sz="3200" dirty="0" smtClean="0"/>
              <a:t>.</a:t>
            </a:r>
          </a:p>
          <a:p>
            <a:r>
              <a:rPr lang="ru-RU" sz="3200" dirty="0" err="1" smtClean="0"/>
              <a:t>Фэ</a:t>
            </a:r>
            <a:r>
              <a:rPr lang="ru-RU" sz="3200" dirty="0" smtClean="0"/>
              <a:t> </a:t>
            </a:r>
            <a:r>
              <a:rPr lang="ru-RU" sz="3200" dirty="0" err="1" smtClean="0"/>
              <a:t>фыщысу</a:t>
            </a:r>
            <a:r>
              <a:rPr lang="ru-RU" sz="3200" dirty="0" smtClean="0"/>
              <a:t> </a:t>
            </a:r>
            <a:r>
              <a:rPr lang="ru-RU" sz="3200" dirty="0" err="1" smtClean="0"/>
              <a:t>фолажьэ</a:t>
            </a:r>
            <a:r>
              <a:rPr lang="ru-RU" sz="3200" dirty="0" smtClean="0"/>
              <a:t>.</a:t>
            </a:r>
          </a:p>
          <a:p>
            <a:r>
              <a:rPr lang="ru-RU" sz="3200" dirty="0" err="1" smtClean="0"/>
              <a:t>Ахэр</a:t>
            </a:r>
            <a:r>
              <a:rPr lang="ru-RU" sz="3200" dirty="0" smtClean="0"/>
              <a:t> </a:t>
            </a:r>
            <a:r>
              <a:rPr lang="ru-RU" sz="3200" dirty="0" err="1" smtClean="0"/>
              <a:t>щысу</a:t>
            </a:r>
            <a:r>
              <a:rPr lang="ru-RU" sz="3200" dirty="0" smtClean="0"/>
              <a:t> </a:t>
            </a:r>
            <a:r>
              <a:rPr lang="ru-RU" sz="3200" dirty="0" err="1" smtClean="0"/>
              <a:t>мэлажьэ</a:t>
            </a:r>
            <a:r>
              <a:rPr lang="ru-RU" sz="3200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48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756002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Что можно делать сидя?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060848"/>
            <a:ext cx="8928992" cy="4608512"/>
          </a:xfrm>
        </p:spPr>
        <p:txBody>
          <a:bodyPr>
            <a:normAutofit/>
          </a:bodyPr>
          <a:lstStyle/>
          <a:p>
            <a:r>
              <a:rPr lang="ru-RU" sz="3200" dirty="0"/>
              <a:t>Еджак1уэхэр </a:t>
            </a:r>
            <a:r>
              <a:rPr lang="ru-RU" sz="3200" dirty="0" err="1"/>
              <a:t>тхэуэ</a:t>
            </a:r>
            <a:r>
              <a:rPr lang="ru-RU" sz="3200" dirty="0"/>
              <a:t> </a:t>
            </a:r>
            <a:r>
              <a:rPr lang="ru-RU" sz="3200" dirty="0" err="1"/>
              <a:t>классым</a:t>
            </a:r>
            <a:r>
              <a:rPr lang="ru-RU" sz="3200" dirty="0"/>
              <a:t> щ1эсщ. </a:t>
            </a:r>
            <a:endParaRPr lang="ru-RU" sz="3200" dirty="0" smtClean="0"/>
          </a:p>
          <a:p>
            <a:r>
              <a:rPr lang="ru-RU" sz="3200" dirty="0" smtClean="0"/>
              <a:t>Уэрэджы1ак1уэм </a:t>
            </a:r>
            <a:r>
              <a:rPr lang="ru-RU" sz="3200" dirty="0" err="1"/>
              <a:t>уэрэд</a:t>
            </a:r>
            <a:r>
              <a:rPr lang="ru-RU" sz="3200" dirty="0"/>
              <a:t> жи1эу </a:t>
            </a:r>
            <a:r>
              <a:rPr lang="ru-RU" sz="3200" dirty="0" err="1"/>
              <a:t>сценэм</a:t>
            </a:r>
            <a:r>
              <a:rPr lang="ru-RU" sz="3200" dirty="0"/>
              <a:t> </a:t>
            </a:r>
            <a:r>
              <a:rPr lang="ru-RU" sz="3200" dirty="0" err="1"/>
              <a:t>итщ</a:t>
            </a:r>
            <a:r>
              <a:rPr lang="ru-RU" sz="3200" dirty="0"/>
              <a:t>. </a:t>
            </a:r>
            <a:endParaRPr lang="ru-RU" sz="3200" dirty="0" smtClean="0"/>
          </a:p>
          <a:p>
            <a:r>
              <a:rPr lang="ru-RU" sz="3200" dirty="0" smtClean="0"/>
              <a:t>Унафэщ1ыр </a:t>
            </a:r>
            <a:r>
              <a:rPr lang="ru-RU" sz="3200" dirty="0" err="1"/>
              <a:t>лажьэу</a:t>
            </a:r>
            <a:r>
              <a:rPr lang="ru-RU" sz="3200" dirty="0"/>
              <a:t> </a:t>
            </a:r>
            <a:r>
              <a:rPr lang="ru-RU" sz="3200" dirty="0" err="1"/>
              <a:t>кабинетым</a:t>
            </a:r>
            <a:r>
              <a:rPr lang="ru-RU" sz="3200" dirty="0"/>
              <a:t> щ1эсщ. </a:t>
            </a:r>
            <a:endParaRPr lang="ru-RU" sz="3200" dirty="0" smtClean="0"/>
          </a:p>
          <a:p>
            <a:r>
              <a:rPr lang="ru-RU" sz="3200" dirty="0" smtClean="0"/>
              <a:t>Щ1алэхэр </a:t>
            </a:r>
            <a:r>
              <a:rPr lang="ru-RU" sz="3200" dirty="0" err="1"/>
              <a:t>лажьэу</a:t>
            </a:r>
            <a:r>
              <a:rPr lang="ru-RU" sz="3200" dirty="0"/>
              <a:t> </a:t>
            </a:r>
            <a:r>
              <a:rPr lang="ru-RU" sz="3200" dirty="0" err="1"/>
              <a:t>хадэм</a:t>
            </a:r>
            <a:r>
              <a:rPr lang="ru-RU" sz="3200" dirty="0"/>
              <a:t> </a:t>
            </a:r>
            <a:r>
              <a:rPr lang="ru-RU" sz="3200" dirty="0" err="1"/>
              <a:t>итщ</a:t>
            </a:r>
            <a:r>
              <a:rPr lang="ru-RU" sz="3200" dirty="0"/>
              <a:t>. </a:t>
            </a:r>
            <a:endParaRPr lang="ru-RU" sz="3200" dirty="0" smtClean="0"/>
          </a:p>
          <a:p>
            <a:r>
              <a:rPr lang="ru-RU" sz="3200" dirty="0" err="1" smtClean="0"/>
              <a:t>Анэшхуэр</a:t>
            </a:r>
            <a:r>
              <a:rPr lang="ru-RU" sz="3200" dirty="0" smtClean="0"/>
              <a:t> </a:t>
            </a:r>
            <a:r>
              <a:rPr lang="ru-RU" sz="3200" dirty="0"/>
              <a:t>пщаф1эу пщэф1ап1эм щ1этщ. </a:t>
            </a:r>
            <a:endParaRPr lang="ru-RU" sz="3200" dirty="0" smtClean="0"/>
          </a:p>
          <a:p>
            <a:r>
              <a:rPr lang="ru-RU" sz="3200" dirty="0" err="1" smtClean="0"/>
              <a:t>Сэ</a:t>
            </a:r>
            <a:r>
              <a:rPr lang="ru-RU" sz="3200" dirty="0" smtClean="0"/>
              <a:t> </a:t>
            </a:r>
            <a:r>
              <a:rPr lang="ru-RU" sz="3200" dirty="0" err="1"/>
              <a:t>сыщыту</a:t>
            </a:r>
            <a:r>
              <a:rPr lang="ru-RU" sz="3200" dirty="0"/>
              <a:t> </a:t>
            </a:r>
            <a:r>
              <a:rPr lang="ru-RU" sz="3200" dirty="0" err="1"/>
              <a:t>ету</a:t>
            </a:r>
            <a:r>
              <a:rPr lang="ru-RU" sz="3200" dirty="0"/>
              <a:t> </a:t>
            </a:r>
            <a:r>
              <a:rPr lang="ru-RU" sz="3200" dirty="0" err="1"/>
              <a:t>тызодзэ</a:t>
            </a:r>
            <a:r>
              <a:rPr lang="ru-RU" sz="3200" dirty="0"/>
              <a:t>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1124881"/>
            <a:ext cx="8435280" cy="756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Урысыбзэк1э зэвдзэк1.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1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323528" y="1700808"/>
            <a:ext cx="8496944" cy="489654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dirty="0"/>
              <a:t>Парень читает сидя. </a:t>
            </a:r>
            <a:endParaRPr lang="ru-RU" sz="3200" dirty="0" smtClean="0"/>
          </a:p>
          <a:p>
            <a:r>
              <a:rPr lang="ru-RU" sz="3200" dirty="0" smtClean="0"/>
              <a:t>Ребенок </a:t>
            </a:r>
            <a:r>
              <a:rPr lang="ru-RU" sz="3200" dirty="0"/>
              <a:t>кушает стоя. </a:t>
            </a:r>
            <a:endParaRPr lang="ru-RU" sz="3200" dirty="0" smtClean="0"/>
          </a:p>
          <a:p>
            <a:r>
              <a:rPr lang="ru-RU" sz="3200" dirty="0" smtClean="0"/>
              <a:t>Я </a:t>
            </a:r>
            <a:r>
              <a:rPr lang="ru-RU" sz="3200" dirty="0"/>
              <a:t>работаю сидя. </a:t>
            </a:r>
            <a:endParaRPr lang="ru-RU" sz="3200" dirty="0" smtClean="0"/>
          </a:p>
          <a:p>
            <a:r>
              <a:rPr lang="ru-RU" sz="3200" dirty="0" smtClean="0"/>
              <a:t>Не </a:t>
            </a:r>
            <a:r>
              <a:rPr lang="ru-RU" sz="3200" dirty="0"/>
              <a:t>кушай разговаривая! </a:t>
            </a:r>
            <a:r>
              <a:rPr lang="ru-RU" sz="3200" i="1" dirty="0">
                <a:solidFill>
                  <a:srgbClr val="00B050"/>
                </a:solidFill>
              </a:rPr>
              <a:t>(Перевод начинаем с деепричастия.) </a:t>
            </a:r>
            <a:endParaRPr lang="ru-RU" sz="3200" i="1" dirty="0" smtClean="0">
              <a:solidFill>
                <a:srgbClr val="00B050"/>
              </a:solidFill>
            </a:endParaRPr>
          </a:p>
          <a:p>
            <a:r>
              <a:rPr lang="ru-RU" sz="3200" dirty="0" smtClean="0"/>
              <a:t>Не </a:t>
            </a:r>
            <a:r>
              <a:rPr lang="ru-RU" sz="3200" dirty="0"/>
              <a:t>читай лежа! Не ешь стоя!</a:t>
            </a:r>
            <a:endParaRPr lang="ru-RU" sz="32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04856" cy="122413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Адыгэбзэк1э зэвдзэк1.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5-конечная звезда 1"/>
          <p:cNvSpPr/>
          <p:nvPr/>
        </p:nvSpPr>
        <p:spPr>
          <a:xfrm>
            <a:off x="8244408" y="5877272"/>
            <a:ext cx="720080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034" y="22140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Другая 6">
      <a:dk1>
        <a:sysClr val="windowText" lastClr="000000"/>
      </a:dk1>
      <a:lt1>
        <a:sysClr val="window" lastClr="FFFFFF"/>
      </a:lt1>
      <a:dk2>
        <a:srgbClr val="A9B870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733</TotalTime>
  <Words>324</Words>
  <Application>Microsoft Office PowerPoint</Application>
  <PresentationFormat>Экран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Главная</vt:lpstr>
      <vt:lpstr>Изучаем  кабардинский язык</vt:lpstr>
      <vt:lpstr>Развитие диалогической речи</vt:lpstr>
      <vt:lpstr>Деепричастие</vt:lpstr>
      <vt:lpstr>Презентация PowerPoint</vt:lpstr>
      <vt:lpstr>Образование деепричастия</vt:lpstr>
      <vt:lpstr>Спряжение деепричастия</vt:lpstr>
      <vt:lpstr>Что можно делать сидя? </vt:lpstr>
      <vt:lpstr>Адыгэбзэк1э зэвдзэк1.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47</cp:revision>
  <dcterms:created xsi:type="dcterms:W3CDTF">2014-03-12T17:19:47Z</dcterms:created>
  <dcterms:modified xsi:type="dcterms:W3CDTF">2014-10-29T13:36:38Z</dcterms:modified>
</cp:coreProperties>
</file>