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69" r:id="rId4"/>
    <p:sldId id="270" r:id="rId5"/>
    <p:sldId id="267" r:id="rId6"/>
    <p:sldId id="271" r:id="rId7"/>
    <p:sldId id="272" r:id="rId8"/>
    <p:sldId id="259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04048" y="5877272"/>
            <a:ext cx="3960440" cy="68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№105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5544616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Къеблагъэ</a:t>
            </a:r>
            <a:r>
              <a:rPr lang="ru-RU" sz="3000" dirty="0"/>
              <a:t>, </a:t>
            </a:r>
            <a:r>
              <a:rPr lang="ru-RU" sz="3000" dirty="0" err="1"/>
              <a:t>Аминэ</a:t>
            </a:r>
            <a:r>
              <a:rPr lang="ru-RU" sz="3000" dirty="0"/>
              <a:t>. </a:t>
            </a:r>
            <a:r>
              <a:rPr lang="ru-RU" sz="3000" dirty="0" err="1"/>
              <a:t>Дауэ</a:t>
            </a:r>
            <a:r>
              <a:rPr lang="ru-RU" sz="3000" dirty="0"/>
              <a:t> </a:t>
            </a:r>
            <a:r>
              <a:rPr lang="ru-RU" sz="3000" dirty="0" err="1"/>
              <a:t>ущыт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7030A0"/>
                </a:solidFill>
              </a:rPr>
              <a:t>Аминэ</a:t>
            </a:r>
            <a:r>
              <a:rPr lang="ru-RU" sz="3000" dirty="0">
                <a:solidFill>
                  <a:srgbClr val="7030A0"/>
                </a:solidFill>
              </a:rPr>
              <a:t>: </a:t>
            </a:r>
            <a:r>
              <a:rPr lang="ru-RU" sz="3000" dirty="0" err="1"/>
              <a:t>Упсэу</a:t>
            </a:r>
            <a:r>
              <a:rPr lang="ru-RU" sz="3000" dirty="0"/>
              <a:t>, </a:t>
            </a:r>
            <a:r>
              <a:rPr lang="ru-RU" sz="3000" dirty="0" err="1"/>
              <a:t>Фатимэ</a:t>
            </a:r>
            <a:r>
              <a:rPr lang="ru-RU" sz="3000" dirty="0"/>
              <a:t>. </a:t>
            </a:r>
            <a:r>
              <a:rPr lang="ru-RU" sz="3000" dirty="0" err="1"/>
              <a:t>Сыузыншэщ</a:t>
            </a:r>
            <a:r>
              <a:rPr lang="ru-RU" sz="3000" dirty="0"/>
              <a:t>. </a:t>
            </a:r>
            <a:r>
              <a:rPr lang="ru-RU" sz="3000" dirty="0" err="1"/>
              <a:t>Фэ</a:t>
            </a:r>
            <a:r>
              <a:rPr lang="ru-RU" sz="3000" dirty="0"/>
              <a:t> </a:t>
            </a:r>
            <a:r>
              <a:rPr lang="ru-RU" sz="3000" dirty="0" err="1"/>
              <a:t>дауэ</a:t>
            </a:r>
            <a:r>
              <a:rPr lang="ru-RU" sz="3000" dirty="0"/>
              <a:t> </a:t>
            </a:r>
            <a:r>
              <a:rPr lang="ru-RU" sz="3000" dirty="0" err="1"/>
              <a:t>фыщытхэ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Псори</a:t>
            </a:r>
            <a:r>
              <a:rPr lang="ru-RU" sz="3000" dirty="0"/>
              <a:t> </a:t>
            </a:r>
            <a:r>
              <a:rPr lang="ru-RU" sz="3000" dirty="0" err="1"/>
              <a:t>дыхъарзынэщ</a:t>
            </a:r>
            <a:r>
              <a:rPr lang="ru-RU" sz="3000" dirty="0"/>
              <a:t>. </a:t>
            </a:r>
            <a:r>
              <a:rPr lang="ru-RU" sz="3000" dirty="0" err="1"/>
              <a:t>Ущымыту</a:t>
            </a:r>
            <a:r>
              <a:rPr lang="ru-RU" sz="3000" dirty="0"/>
              <a:t> нак1уэ ныщ1ыхьэ.</a:t>
            </a:r>
          </a:p>
          <a:p>
            <a:r>
              <a:rPr lang="ru-RU" sz="3000" dirty="0" err="1">
                <a:solidFill>
                  <a:srgbClr val="7030A0"/>
                </a:solidFill>
              </a:rPr>
              <a:t>Аминэ</a:t>
            </a:r>
            <a:r>
              <a:rPr lang="ru-RU" sz="3000" dirty="0">
                <a:solidFill>
                  <a:srgbClr val="7030A0"/>
                </a:solidFill>
              </a:rPr>
              <a:t>: </a:t>
            </a:r>
            <a:r>
              <a:rPr lang="ru-RU" sz="3000" dirty="0" err="1"/>
              <a:t>Хьэуэ</a:t>
            </a:r>
            <a:r>
              <a:rPr lang="ru-RU" sz="3000" dirty="0"/>
              <a:t>, </a:t>
            </a:r>
            <a:r>
              <a:rPr lang="ru-RU" sz="3000" dirty="0" err="1"/>
              <a:t>хьэуэ</a:t>
            </a:r>
            <a:r>
              <a:rPr lang="ru-RU" sz="3000" dirty="0"/>
              <a:t>, </a:t>
            </a:r>
            <a:r>
              <a:rPr lang="ru-RU" sz="3000" dirty="0" err="1"/>
              <a:t>упсэу</a:t>
            </a:r>
            <a:r>
              <a:rPr lang="ru-RU" sz="3000" dirty="0"/>
              <a:t>. </a:t>
            </a:r>
            <a:r>
              <a:rPr lang="ru-RU" sz="3000" dirty="0" err="1"/>
              <a:t>Уи</a:t>
            </a:r>
            <a:r>
              <a:rPr lang="ru-RU" sz="3000" dirty="0"/>
              <a:t> </a:t>
            </a:r>
            <a:r>
              <a:rPr lang="ru-RU" sz="3000" dirty="0" err="1"/>
              <a:t>дэлъхур</a:t>
            </a:r>
            <a:r>
              <a:rPr lang="ru-RU" sz="3000" dirty="0"/>
              <a:t> щ1эс, </a:t>
            </a:r>
            <a:r>
              <a:rPr lang="ru-RU" sz="3000" dirty="0" err="1"/>
              <a:t>Фатимэ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Унэм</a:t>
            </a:r>
            <a:r>
              <a:rPr lang="ru-RU" sz="3000" dirty="0"/>
              <a:t> щ1эскъым, </a:t>
            </a:r>
            <a:r>
              <a:rPr lang="ru-RU" sz="3000" dirty="0" err="1"/>
              <a:t>ауэ</a:t>
            </a:r>
            <a:r>
              <a:rPr lang="ru-RU" sz="3000" dirty="0"/>
              <a:t> </a:t>
            </a:r>
            <a:r>
              <a:rPr lang="ru-RU" sz="3000" dirty="0" err="1"/>
              <a:t>хадэм</a:t>
            </a:r>
            <a:r>
              <a:rPr lang="ru-RU" sz="3000" dirty="0"/>
              <a:t> </a:t>
            </a:r>
            <a:r>
              <a:rPr lang="ru-RU" sz="3000" dirty="0" err="1"/>
              <a:t>лажьэу</a:t>
            </a:r>
            <a:r>
              <a:rPr lang="ru-RU" sz="3000" dirty="0"/>
              <a:t> </a:t>
            </a:r>
            <a:r>
              <a:rPr lang="ru-RU" sz="3000" dirty="0" err="1"/>
              <a:t>итщ</a:t>
            </a:r>
            <a:r>
              <a:rPr lang="ru-RU" sz="3000" dirty="0"/>
              <a:t>. </a:t>
            </a:r>
            <a:r>
              <a:rPr lang="ru-RU" sz="3000" dirty="0" err="1"/>
              <a:t>Сытыт</a:t>
            </a:r>
            <a:r>
              <a:rPr lang="ru-RU" sz="3000" dirty="0"/>
              <a:t>, </a:t>
            </a:r>
            <a:r>
              <a:rPr lang="ru-RU" sz="3000" dirty="0" err="1"/>
              <a:t>Аминэ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7030A0"/>
                </a:solidFill>
              </a:rPr>
              <a:t>Аминэ</a:t>
            </a:r>
            <a:r>
              <a:rPr lang="ru-RU" sz="3000" dirty="0">
                <a:solidFill>
                  <a:srgbClr val="7030A0"/>
                </a:solidFill>
              </a:rPr>
              <a:t>: </a:t>
            </a:r>
            <a:r>
              <a:rPr lang="ru-RU" sz="3000" dirty="0" err="1"/>
              <a:t>Компьютерым</a:t>
            </a:r>
            <a:r>
              <a:rPr lang="ru-RU" sz="3000" dirty="0"/>
              <a:t> </a:t>
            </a:r>
            <a:r>
              <a:rPr lang="ru-RU" sz="3000" dirty="0" err="1"/>
              <a:t>езгъэплъыну</a:t>
            </a:r>
            <a:r>
              <a:rPr lang="ru-RU" sz="3000" dirty="0"/>
              <a:t> арат.</a:t>
            </a:r>
          </a:p>
          <a:p>
            <a:r>
              <a:rPr lang="ru-RU" sz="3000" dirty="0" err="1">
                <a:solidFill>
                  <a:srgbClr val="FF0000"/>
                </a:solidFill>
              </a:rPr>
              <a:t>Фатимэ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/>
              <a:t>Мылажьэу</a:t>
            </a:r>
            <a:r>
              <a:rPr lang="ru-RU" sz="3000" dirty="0"/>
              <a:t> ара </a:t>
            </a:r>
            <a:r>
              <a:rPr lang="ru-RU" sz="3000" dirty="0" err="1"/>
              <a:t>уи</a:t>
            </a:r>
            <a:r>
              <a:rPr lang="ru-RU" sz="3000" dirty="0"/>
              <a:t> </a:t>
            </a:r>
            <a:r>
              <a:rPr lang="ru-RU" sz="3000" dirty="0" err="1"/>
              <a:t>компьютерыр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7030A0"/>
                </a:solidFill>
              </a:rPr>
              <a:t>Аминэ</a:t>
            </a:r>
            <a:r>
              <a:rPr lang="ru-RU" sz="3000" dirty="0">
                <a:solidFill>
                  <a:srgbClr val="7030A0"/>
                </a:solidFill>
              </a:rPr>
              <a:t>: </a:t>
            </a:r>
            <a:r>
              <a:rPr lang="ru-RU" sz="3000" dirty="0" err="1"/>
              <a:t>Дыгъуасэ</a:t>
            </a:r>
            <a:r>
              <a:rPr lang="ru-RU" sz="3000" dirty="0"/>
              <a:t> </a:t>
            </a:r>
            <a:r>
              <a:rPr lang="ru-RU" sz="3000" dirty="0" err="1"/>
              <a:t>махуэ</a:t>
            </a:r>
            <a:r>
              <a:rPr lang="ru-RU" sz="3000" dirty="0"/>
              <a:t> псом </a:t>
            </a:r>
            <a:r>
              <a:rPr lang="ru-RU" sz="3000" dirty="0" err="1"/>
              <a:t>сыбгъэдэсу</a:t>
            </a:r>
            <a:r>
              <a:rPr lang="ru-RU" sz="3000" dirty="0"/>
              <a:t> </a:t>
            </a:r>
            <a:r>
              <a:rPr lang="ru-RU" sz="3000" dirty="0" err="1"/>
              <a:t>сылэжьащ</a:t>
            </a:r>
            <a:r>
              <a:rPr lang="ru-RU" sz="3000" dirty="0"/>
              <a:t>, </a:t>
            </a:r>
            <a:r>
              <a:rPr lang="ru-RU" sz="3000" dirty="0" err="1"/>
              <a:t>нобэ</a:t>
            </a:r>
            <a:r>
              <a:rPr lang="ru-RU" sz="3000" dirty="0"/>
              <a:t> </a:t>
            </a:r>
            <a:r>
              <a:rPr lang="ru-RU" sz="3000" b="1" dirty="0"/>
              <a:t>щ1энэркъым</a:t>
            </a:r>
            <a:r>
              <a:rPr lang="ru-RU" sz="3000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Диалогым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дыкъоджэ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760640"/>
          </a:xfrm>
        </p:spPr>
        <p:txBody>
          <a:bodyPr>
            <a:normAutofit fontScale="85000" lnSpcReduction="20000"/>
          </a:bodyPr>
          <a:lstStyle/>
          <a:p>
            <a:r>
              <a:rPr lang="ru-RU" sz="3300" dirty="0" err="1">
                <a:solidFill>
                  <a:srgbClr val="FF0000"/>
                </a:solidFill>
              </a:rPr>
              <a:t>Фатимэ</a:t>
            </a:r>
            <a:r>
              <a:rPr lang="ru-RU" sz="3300" dirty="0">
                <a:solidFill>
                  <a:srgbClr val="FF0000"/>
                </a:solidFill>
              </a:rPr>
              <a:t>: </a:t>
            </a:r>
            <a:r>
              <a:rPr lang="ru-RU" sz="3300" dirty="0" err="1"/>
              <a:t>Сэ</a:t>
            </a:r>
            <a:r>
              <a:rPr lang="ru-RU" sz="3300" dirty="0"/>
              <a:t> </a:t>
            </a:r>
            <a:r>
              <a:rPr lang="ru-RU" sz="3300" b="1" dirty="0" err="1"/>
              <a:t>сыкъеджэнщ</a:t>
            </a:r>
            <a:r>
              <a:rPr lang="ru-RU" sz="3300" dirty="0"/>
              <a:t> </a:t>
            </a:r>
            <a:r>
              <a:rPr lang="ru-RU" sz="3300" dirty="0" err="1"/>
              <a:t>иджыпсту</a:t>
            </a:r>
            <a:r>
              <a:rPr lang="ru-RU" sz="3300" dirty="0"/>
              <a:t> е нак1уэ </a:t>
            </a:r>
            <a:r>
              <a:rPr lang="ru-RU" sz="3300" dirty="0" err="1"/>
              <a:t>уэри</a:t>
            </a:r>
            <a:r>
              <a:rPr lang="ru-RU" sz="3300" dirty="0"/>
              <a:t> хадэмк1э... </a:t>
            </a:r>
            <a:r>
              <a:rPr lang="ru-RU" sz="3300" dirty="0" err="1"/>
              <a:t>Анзор</a:t>
            </a:r>
            <a:r>
              <a:rPr lang="ru-RU" sz="3300" dirty="0"/>
              <a:t>, </a:t>
            </a:r>
            <a:r>
              <a:rPr lang="ru-RU" sz="3300" dirty="0" err="1"/>
              <a:t>Аминэ</a:t>
            </a:r>
            <a:r>
              <a:rPr lang="ru-RU" sz="3300" dirty="0"/>
              <a:t> </a:t>
            </a:r>
            <a:r>
              <a:rPr lang="ru-RU" sz="3300" b="1" dirty="0" err="1"/>
              <a:t>къыпхуейуэ</a:t>
            </a:r>
            <a:r>
              <a:rPr lang="ru-RU" sz="3300" dirty="0"/>
              <a:t> къэк1уащ.</a:t>
            </a:r>
          </a:p>
          <a:p>
            <a:r>
              <a:rPr lang="ru-RU" sz="3300" dirty="0" err="1">
                <a:solidFill>
                  <a:srgbClr val="7030A0"/>
                </a:solidFill>
              </a:rPr>
              <a:t>Аминэ</a:t>
            </a:r>
            <a:r>
              <a:rPr lang="ru-RU" sz="3300" dirty="0">
                <a:solidFill>
                  <a:srgbClr val="7030A0"/>
                </a:solidFill>
              </a:rPr>
              <a:t>: </a:t>
            </a:r>
            <a:r>
              <a:rPr lang="ru-RU" sz="3300" b="1" dirty="0" err="1"/>
              <a:t>Тхьэм</a:t>
            </a:r>
            <a:r>
              <a:rPr lang="ru-RU" sz="3300" b="1" dirty="0"/>
              <a:t> псынщ1э пщищ1</a:t>
            </a:r>
            <a:r>
              <a:rPr lang="ru-RU" sz="3300" dirty="0"/>
              <a:t>, </a:t>
            </a:r>
            <a:r>
              <a:rPr lang="ru-RU" sz="3300" dirty="0" err="1"/>
              <a:t>Анзор</a:t>
            </a:r>
            <a:r>
              <a:rPr lang="ru-RU" sz="3300" dirty="0"/>
              <a:t>!</a:t>
            </a:r>
          </a:p>
          <a:p>
            <a:r>
              <a:rPr lang="ru-RU" sz="3300" dirty="0" err="1">
                <a:solidFill>
                  <a:srgbClr val="006C31"/>
                </a:solidFill>
              </a:rPr>
              <a:t>Анзор</a:t>
            </a:r>
            <a:r>
              <a:rPr lang="ru-RU" sz="3300" dirty="0">
                <a:solidFill>
                  <a:srgbClr val="006C31"/>
                </a:solidFill>
              </a:rPr>
              <a:t>: </a:t>
            </a:r>
            <a:r>
              <a:rPr lang="ru-RU" sz="3300" dirty="0" err="1"/>
              <a:t>Упсэу</a:t>
            </a:r>
            <a:r>
              <a:rPr lang="ru-RU" sz="3300" dirty="0"/>
              <a:t>, </a:t>
            </a:r>
            <a:r>
              <a:rPr lang="ru-RU" sz="3300" dirty="0" err="1"/>
              <a:t>Аминэ</a:t>
            </a:r>
            <a:r>
              <a:rPr lang="ru-RU" sz="3300" dirty="0"/>
              <a:t>! </a:t>
            </a:r>
            <a:r>
              <a:rPr lang="ru-RU" sz="3300" dirty="0" err="1"/>
              <a:t>Къеблагъэ</a:t>
            </a:r>
            <a:r>
              <a:rPr lang="ru-RU" sz="3300" dirty="0"/>
              <a:t>.</a:t>
            </a:r>
          </a:p>
          <a:p>
            <a:r>
              <a:rPr lang="ru-RU" sz="3300" dirty="0" err="1" smtClean="0">
                <a:solidFill>
                  <a:srgbClr val="7030A0"/>
                </a:solidFill>
              </a:rPr>
              <a:t>Аминэ</a:t>
            </a:r>
            <a:r>
              <a:rPr lang="ru-RU" sz="3300" dirty="0">
                <a:solidFill>
                  <a:srgbClr val="7030A0"/>
                </a:solidFill>
              </a:rPr>
              <a:t>: </a:t>
            </a:r>
            <a:r>
              <a:rPr lang="ru-RU" sz="3300" dirty="0"/>
              <a:t>Ф1ык1э </a:t>
            </a:r>
            <a:r>
              <a:rPr lang="ru-RU" sz="3300" dirty="0" err="1"/>
              <a:t>диблагъэ</a:t>
            </a:r>
            <a:r>
              <a:rPr lang="ru-RU" sz="3300" dirty="0"/>
              <a:t>. </a:t>
            </a:r>
            <a:r>
              <a:rPr lang="ru-RU" sz="3300" dirty="0" err="1"/>
              <a:t>Анзор</a:t>
            </a:r>
            <a:r>
              <a:rPr lang="ru-RU" sz="3300" dirty="0"/>
              <a:t>, си </a:t>
            </a:r>
            <a:r>
              <a:rPr lang="ru-RU" sz="3300" dirty="0" err="1"/>
              <a:t>компьютерым</a:t>
            </a:r>
            <a:r>
              <a:rPr lang="ru-RU" sz="3300" dirty="0"/>
              <a:t> </a:t>
            </a:r>
            <a:r>
              <a:rPr lang="ru-RU" sz="3300" dirty="0" err="1"/>
              <a:t>усхуеплъыфын</a:t>
            </a:r>
            <a:r>
              <a:rPr lang="ru-RU" sz="3300" dirty="0"/>
              <a:t>?</a:t>
            </a:r>
          </a:p>
          <a:p>
            <a:r>
              <a:rPr lang="ru-RU" sz="3300" dirty="0" err="1">
                <a:solidFill>
                  <a:srgbClr val="006C31"/>
                </a:solidFill>
              </a:rPr>
              <a:t>Анзор</a:t>
            </a:r>
            <a:r>
              <a:rPr lang="ru-RU" sz="3300" dirty="0">
                <a:solidFill>
                  <a:srgbClr val="006C31"/>
                </a:solidFill>
              </a:rPr>
              <a:t>: </a:t>
            </a:r>
            <a:r>
              <a:rPr lang="ru-RU" sz="3300" dirty="0"/>
              <a:t>Сыт къыщыщ1ар?</a:t>
            </a:r>
          </a:p>
          <a:p>
            <a:r>
              <a:rPr lang="ru-RU" sz="3300" dirty="0" err="1">
                <a:solidFill>
                  <a:srgbClr val="7030A0"/>
                </a:solidFill>
              </a:rPr>
              <a:t>Аминэ</a:t>
            </a:r>
            <a:r>
              <a:rPr lang="ru-RU" sz="3300" dirty="0">
                <a:solidFill>
                  <a:srgbClr val="7030A0"/>
                </a:solidFill>
              </a:rPr>
              <a:t>: </a:t>
            </a:r>
            <a:r>
              <a:rPr lang="ru-RU" sz="3300" dirty="0" err="1"/>
              <a:t>Сыкъэмытэджу</a:t>
            </a:r>
            <a:r>
              <a:rPr lang="ru-RU" sz="3300" dirty="0"/>
              <a:t> </a:t>
            </a:r>
            <a:r>
              <a:rPr lang="ru-RU" sz="3300" dirty="0" err="1"/>
              <a:t>дыгъуасэ</a:t>
            </a:r>
            <a:r>
              <a:rPr lang="ru-RU" sz="3300" dirty="0"/>
              <a:t> </a:t>
            </a:r>
            <a:r>
              <a:rPr lang="ru-RU" sz="3300" dirty="0" err="1"/>
              <a:t>срилэжьащ</a:t>
            </a:r>
            <a:r>
              <a:rPr lang="ru-RU" sz="3300" dirty="0"/>
              <a:t>, </a:t>
            </a:r>
            <a:r>
              <a:rPr lang="ru-RU" sz="3300" dirty="0" err="1"/>
              <a:t>нобэ</a:t>
            </a:r>
            <a:r>
              <a:rPr lang="ru-RU" sz="3300" dirty="0"/>
              <a:t> щ1энэркъым.</a:t>
            </a:r>
          </a:p>
          <a:p>
            <a:r>
              <a:rPr lang="ru-RU" sz="3300" dirty="0" err="1">
                <a:solidFill>
                  <a:srgbClr val="006C31"/>
                </a:solidFill>
              </a:rPr>
              <a:t>Анзор</a:t>
            </a:r>
            <a:r>
              <a:rPr lang="ru-RU" sz="3300" dirty="0">
                <a:solidFill>
                  <a:srgbClr val="006C31"/>
                </a:solidFill>
              </a:rPr>
              <a:t>: </a:t>
            </a:r>
            <a:r>
              <a:rPr lang="ru-RU" sz="3300" b="1" dirty="0"/>
              <a:t>К1апсэхэм</a:t>
            </a:r>
            <a:r>
              <a:rPr lang="ru-RU" sz="3300" dirty="0"/>
              <a:t> </a:t>
            </a:r>
            <a:r>
              <a:rPr lang="ru-RU" sz="3300" dirty="0" err="1"/>
              <a:t>уеплъа</a:t>
            </a:r>
            <a:r>
              <a:rPr lang="ru-RU" sz="3300" dirty="0"/>
              <a:t>? </a:t>
            </a:r>
            <a:r>
              <a:rPr lang="ru-RU" sz="3300" b="1" dirty="0" err="1" smtClean="0"/>
              <a:t>Ужьэхэуэу</a:t>
            </a:r>
            <a:r>
              <a:rPr lang="ru-RU" sz="3300" dirty="0" smtClean="0"/>
              <a:t> </a:t>
            </a:r>
            <a:r>
              <a:rPr lang="ru-RU" sz="3300" dirty="0" err="1"/>
              <a:t>розеткэм</a:t>
            </a:r>
            <a:r>
              <a:rPr lang="ru-RU" sz="3300" dirty="0"/>
              <a:t> </a:t>
            </a:r>
            <a:r>
              <a:rPr lang="ru-RU" sz="3300" b="1" dirty="0" err="1"/>
              <a:t>къихуа</a:t>
            </a:r>
            <a:r>
              <a:rPr lang="ru-RU" sz="3300" dirty="0"/>
              <a:t> </a:t>
            </a:r>
            <a:r>
              <a:rPr lang="ru-RU" sz="3300" dirty="0" err="1"/>
              <a:t>хъунщ</a:t>
            </a:r>
            <a:r>
              <a:rPr lang="ru-RU" sz="3300" dirty="0"/>
              <a:t>.</a:t>
            </a:r>
          </a:p>
          <a:p>
            <a:r>
              <a:rPr lang="ru-RU" sz="3300" dirty="0" err="1">
                <a:solidFill>
                  <a:srgbClr val="7030A0"/>
                </a:solidFill>
              </a:rPr>
              <a:t>Аминэ</a:t>
            </a:r>
            <a:r>
              <a:rPr lang="ru-RU" sz="3300" dirty="0">
                <a:solidFill>
                  <a:srgbClr val="7030A0"/>
                </a:solidFill>
              </a:rPr>
              <a:t>: </a:t>
            </a:r>
            <a:r>
              <a:rPr lang="ru-RU" sz="3300" dirty="0" err="1"/>
              <a:t>Нышэдибэ</a:t>
            </a:r>
            <a:r>
              <a:rPr lang="ru-RU" sz="3300" dirty="0"/>
              <a:t> </a:t>
            </a:r>
            <a:r>
              <a:rPr lang="ru-RU" sz="3300" dirty="0" err="1"/>
              <a:t>унэр</a:t>
            </a:r>
            <a:r>
              <a:rPr lang="ru-RU" sz="3300" dirty="0"/>
              <a:t> </a:t>
            </a:r>
            <a:r>
              <a:rPr lang="ru-RU" sz="3300" dirty="0" err="1"/>
              <a:t>къыщыслъэсым</a:t>
            </a:r>
            <a:r>
              <a:rPr lang="ru-RU" sz="3300" dirty="0"/>
              <a:t> </a:t>
            </a:r>
            <a:r>
              <a:rPr lang="ru-RU" sz="3300" b="1" dirty="0" err="1"/>
              <a:t>сыжьэхэуащ</a:t>
            </a:r>
            <a:r>
              <a:rPr lang="ru-RU" sz="3300" dirty="0"/>
              <a:t>. </a:t>
            </a:r>
            <a:r>
              <a:rPr lang="ru-RU" sz="3300" dirty="0" err="1"/>
              <a:t>Арауэ</a:t>
            </a:r>
            <a:r>
              <a:rPr lang="ru-RU" sz="3300" dirty="0"/>
              <a:t> п1эрэ-т1э?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5904656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006C31"/>
                </a:solidFill>
              </a:rPr>
              <a:t>Анзор</a:t>
            </a:r>
            <a:r>
              <a:rPr lang="ru-RU" sz="2800" dirty="0">
                <a:solidFill>
                  <a:srgbClr val="006C31"/>
                </a:solidFill>
              </a:rPr>
              <a:t>: </a:t>
            </a:r>
            <a:r>
              <a:rPr lang="ru-RU" sz="2800" b="1" dirty="0" err="1"/>
              <a:t>Арауэ</a:t>
            </a:r>
            <a:r>
              <a:rPr lang="ru-RU" sz="2800" b="1" dirty="0"/>
              <a:t> къыщ1эк1ынщ</a:t>
            </a:r>
            <a:r>
              <a:rPr lang="ru-RU" sz="2800" dirty="0"/>
              <a:t>. </a:t>
            </a:r>
            <a:r>
              <a:rPr lang="ru-RU" sz="2800" dirty="0" err="1"/>
              <a:t>Лэжьыгъэр</a:t>
            </a:r>
            <a:r>
              <a:rPr lang="ru-RU" sz="2800" dirty="0"/>
              <a:t> </a:t>
            </a:r>
            <a:r>
              <a:rPr lang="ru-RU" sz="2800" dirty="0" err="1"/>
              <a:t>зэрызухыу</a:t>
            </a:r>
            <a:r>
              <a:rPr lang="ru-RU" sz="2800" dirty="0"/>
              <a:t> сынэк1уэнщи </a:t>
            </a:r>
            <a:r>
              <a:rPr lang="ru-RU" sz="2800" dirty="0" err="1"/>
              <a:t>сеплъынщ</a:t>
            </a:r>
            <a:r>
              <a:rPr lang="ru-RU" sz="2800" dirty="0"/>
              <a:t>. </a:t>
            </a:r>
          </a:p>
          <a:p>
            <a:r>
              <a:rPr lang="ru-RU" sz="2800" dirty="0" err="1">
                <a:solidFill>
                  <a:srgbClr val="FF0000"/>
                </a:solidFill>
              </a:rPr>
              <a:t>Фатимэ</a:t>
            </a:r>
            <a:r>
              <a:rPr lang="ru-RU" sz="2800" dirty="0">
                <a:solidFill>
                  <a:srgbClr val="FF0000"/>
                </a:solidFill>
              </a:rPr>
              <a:t>: </a:t>
            </a:r>
            <a:r>
              <a:rPr lang="ru-RU" sz="2800" dirty="0" err="1"/>
              <a:t>Дапщэщ</a:t>
            </a:r>
            <a:r>
              <a:rPr lang="ru-RU" sz="2800" dirty="0"/>
              <a:t> </a:t>
            </a:r>
            <a:r>
              <a:rPr lang="ru-RU" sz="2800" dirty="0" err="1"/>
              <a:t>щыбухынур</a:t>
            </a:r>
            <a:r>
              <a:rPr lang="ru-RU" sz="2800" dirty="0"/>
              <a:t>?</a:t>
            </a:r>
          </a:p>
          <a:p>
            <a:r>
              <a:rPr lang="ru-RU" sz="2800" dirty="0" err="1">
                <a:solidFill>
                  <a:srgbClr val="006C31"/>
                </a:solidFill>
              </a:rPr>
              <a:t>Анзор</a:t>
            </a:r>
            <a:r>
              <a:rPr lang="ru-RU" sz="2800" dirty="0">
                <a:solidFill>
                  <a:srgbClr val="006C31"/>
                </a:solidFill>
              </a:rPr>
              <a:t>: </a:t>
            </a:r>
            <a:r>
              <a:rPr lang="ru-RU" sz="2800" dirty="0" err="1"/>
              <a:t>Зы</a:t>
            </a:r>
            <a:r>
              <a:rPr lang="ru-RU" sz="2800" dirty="0"/>
              <a:t> </a:t>
            </a:r>
            <a:r>
              <a:rPr lang="ru-RU" sz="2800" dirty="0" err="1"/>
              <a:t>сыхьэт</a:t>
            </a:r>
            <a:r>
              <a:rPr lang="ru-RU" sz="2800" dirty="0"/>
              <a:t> хуэдэк1э.</a:t>
            </a:r>
          </a:p>
          <a:p>
            <a:r>
              <a:rPr lang="ru-RU" sz="2800" dirty="0" err="1">
                <a:solidFill>
                  <a:srgbClr val="FF0000"/>
                </a:solidFill>
              </a:rPr>
              <a:t>Фатимэ</a:t>
            </a:r>
            <a:r>
              <a:rPr lang="ru-RU" sz="2800" dirty="0">
                <a:solidFill>
                  <a:srgbClr val="FF0000"/>
                </a:solidFill>
              </a:rPr>
              <a:t>: </a:t>
            </a:r>
            <a:r>
              <a:rPr lang="ru-RU" sz="2800" dirty="0"/>
              <a:t>Хъунщ-т1э, дэ </a:t>
            </a:r>
            <a:r>
              <a:rPr lang="ru-RU" sz="2800" dirty="0" err="1" smtClean="0"/>
              <a:t>хадэм</a:t>
            </a:r>
            <a:r>
              <a:rPr lang="ru-RU" sz="2800" dirty="0" smtClean="0"/>
              <a:t> </a:t>
            </a:r>
            <a:r>
              <a:rPr lang="ru-RU" sz="2800" b="1" dirty="0" smtClean="0"/>
              <a:t>док1ыж</a:t>
            </a:r>
            <a:r>
              <a:rPr lang="ru-RU" sz="2800" dirty="0"/>
              <a:t>. </a:t>
            </a:r>
          </a:p>
          <a:p>
            <a:r>
              <a:rPr lang="ru-RU" sz="2800" dirty="0" err="1">
                <a:solidFill>
                  <a:srgbClr val="006C31"/>
                </a:solidFill>
              </a:rPr>
              <a:t>Анзор</a:t>
            </a:r>
            <a:r>
              <a:rPr lang="ru-RU" sz="2800" dirty="0">
                <a:solidFill>
                  <a:srgbClr val="006C31"/>
                </a:solidFill>
              </a:rPr>
              <a:t>: </a:t>
            </a:r>
            <a:r>
              <a:rPr lang="ru-RU" sz="2800" dirty="0" err="1"/>
              <a:t>Сэ</a:t>
            </a:r>
            <a:r>
              <a:rPr lang="ru-RU" sz="2800" dirty="0"/>
              <a:t> </a:t>
            </a:r>
            <a:r>
              <a:rPr lang="ru-RU" sz="2800" dirty="0" err="1"/>
              <a:t>укъызэмыжьэу</a:t>
            </a:r>
            <a:r>
              <a:rPr lang="ru-RU" sz="2800" dirty="0"/>
              <a:t> к1апсэхэм </a:t>
            </a:r>
            <a:r>
              <a:rPr lang="ru-RU" sz="2800" dirty="0" err="1"/>
              <a:t>еплъ</a:t>
            </a:r>
            <a:r>
              <a:rPr lang="ru-RU" sz="2800" dirty="0"/>
              <a:t>, </a:t>
            </a:r>
            <a:r>
              <a:rPr lang="ru-RU" sz="2800" dirty="0" err="1"/>
              <a:t>Аминэ</a:t>
            </a:r>
            <a:r>
              <a:rPr lang="ru-RU" sz="2800" dirty="0"/>
              <a:t>. Сынэмык1уэу </a:t>
            </a:r>
            <a:r>
              <a:rPr lang="ru-RU" sz="2800" dirty="0" err="1"/>
              <a:t>уэ</a:t>
            </a:r>
            <a:r>
              <a:rPr lang="ru-RU" sz="2800" dirty="0"/>
              <a:t> </a:t>
            </a:r>
            <a:r>
              <a:rPr lang="ru-RU" sz="2800" b="1" dirty="0"/>
              <a:t>пщ1ыжыфынк1э </a:t>
            </a:r>
            <a:r>
              <a:rPr lang="ru-RU" sz="2800" b="1" dirty="0" err="1"/>
              <a:t>хъунущ</a:t>
            </a:r>
            <a:r>
              <a:rPr lang="ru-RU" sz="2800" b="1" dirty="0"/>
              <a:t>.</a:t>
            </a:r>
          </a:p>
          <a:p>
            <a:r>
              <a:rPr lang="ru-RU" sz="2800" dirty="0" err="1">
                <a:solidFill>
                  <a:srgbClr val="7030A0"/>
                </a:solidFill>
              </a:rPr>
              <a:t>Аминэ</a:t>
            </a:r>
            <a:r>
              <a:rPr lang="ru-RU" sz="2800" dirty="0">
                <a:solidFill>
                  <a:srgbClr val="7030A0"/>
                </a:solidFill>
              </a:rPr>
              <a:t>: </a:t>
            </a:r>
            <a:r>
              <a:rPr lang="ru-RU" sz="2800" dirty="0" err="1"/>
              <a:t>Хъунщ</a:t>
            </a:r>
            <a:r>
              <a:rPr lang="ru-RU" sz="2800" dirty="0"/>
              <a:t>, </a:t>
            </a:r>
            <a:r>
              <a:rPr lang="ru-RU" sz="2800" dirty="0" err="1"/>
              <a:t>Анзор</a:t>
            </a:r>
            <a:r>
              <a:rPr lang="ru-RU" sz="2800" dirty="0"/>
              <a:t>. </a:t>
            </a:r>
            <a:r>
              <a:rPr lang="ru-RU" sz="2800" dirty="0" err="1"/>
              <a:t>Упсэу</a:t>
            </a:r>
            <a:r>
              <a:rPr lang="ru-RU" sz="2800" dirty="0"/>
              <a:t>! Щ1энэмэ – </a:t>
            </a:r>
            <a:r>
              <a:rPr lang="ru-RU" sz="2800" dirty="0" err="1"/>
              <a:t>сэ</a:t>
            </a:r>
            <a:r>
              <a:rPr lang="ru-RU" sz="2800" dirty="0"/>
              <a:t> </a:t>
            </a:r>
            <a:r>
              <a:rPr lang="ru-RU" sz="2800" dirty="0" err="1"/>
              <a:t>сыкъэпсэлъэнщ</a:t>
            </a:r>
            <a:r>
              <a:rPr lang="ru-RU" sz="2800" dirty="0"/>
              <a:t>, щ1эмынэмэ, </a:t>
            </a:r>
            <a:r>
              <a:rPr lang="ru-RU" sz="2800" dirty="0" err="1"/>
              <a:t>сыкъэпсэлъэнукъыми</a:t>
            </a:r>
            <a:r>
              <a:rPr lang="ru-RU" sz="2800" dirty="0"/>
              <a:t> – унэк1уэнщ.</a:t>
            </a:r>
          </a:p>
          <a:p>
            <a:r>
              <a:rPr lang="ru-RU" sz="2800" dirty="0" err="1">
                <a:solidFill>
                  <a:srgbClr val="006C31"/>
                </a:solidFill>
              </a:rPr>
              <a:t>Анзор</a:t>
            </a:r>
            <a:r>
              <a:rPr lang="ru-RU" sz="2800" dirty="0">
                <a:solidFill>
                  <a:srgbClr val="006C31"/>
                </a:solidFill>
              </a:rPr>
              <a:t>: </a:t>
            </a:r>
            <a:r>
              <a:rPr lang="ru-RU" sz="2800" dirty="0" err="1"/>
              <a:t>Тэмэмщ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2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Псалъэщ1эхэм </a:t>
            </a:r>
            <a:r>
              <a:rPr lang="ru-RU" dirty="0" err="1" smtClean="0"/>
              <a:t>долэжь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2"/>
          </p:nvPr>
        </p:nvSpPr>
        <p:spPr>
          <a:xfrm>
            <a:off x="179512" y="3717032"/>
            <a:ext cx="8784976" cy="28803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3500" dirty="0" err="1"/>
              <a:t>Алинэ</a:t>
            </a:r>
            <a:r>
              <a:rPr lang="ru-RU" sz="3500" dirty="0"/>
              <a:t>, </a:t>
            </a:r>
            <a:r>
              <a:rPr lang="ru-RU" sz="3500" dirty="0" err="1"/>
              <a:t>уи</a:t>
            </a:r>
            <a:r>
              <a:rPr lang="ru-RU" sz="3500" dirty="0"/>
              <a:t> </a:t>
            </a:r>
            <a:r>
              <a:rPr lang="ru-RU" sz="3500" dirty="0" err="1"/>
              <a:t>анэм</a:t>
            </a:r>
            <a:r>
              <a:rPr lang="ru-RU" sz="3500" dirty="0"/>
              <a:t> </a:t>
            </a:r>
            <a:r>
              <a:rPr lang="ru-RU" sz="3500" dirty="0" err="1"/>
              <a:t>къысхуеджэ</a:t>
            </a:r>
            <a:r>
              <a:rPr lang="ru-RU" sz="3500" dirty="0"/>
              <a:t>. </a:t>
            </a:r>
            <a:r>
              <a:rPr lang="ru-RU" sz="3500" dirty="0" smtClean="0"/>
              <a:t> </a:t>
            </a:r>
          </a:p>
          <a:p>
            <a:r>
              <a:rPr lang="ru-RU" sz="3500" dirty="0" err="1" smtClean="0"/>
              <a:t>Уи</a:t>
            </a:r>
            <a:r>
              <a:rPr lang="ru-RU" sz="3500" dirty="0" smtClean="0"/>
              <a:t> </a:t>
            </a:r>
            <a:r>
              <a:rPr lang="ru-RU" sz="3500" dirty="0" err="1" smtClean="0"/>
              <a:t>дэлъхум</a:t>
            </a:r>
            <a:r>
              <a:rPr lang="ru-RU" sz="3500" dirty="0" smtClean="0"/>
              <a:t> </a:t>
            </a:r>
            <a:r>
              <a:rPr lang="ru-RU" sz="3500" dirty="0" err="1"/>
              <a:t>къысхуеджэ</a:t>
            </a:r>
            <a:r>
              <a:rPr lang="ru-RU" sz="3500" dirty="0"/>
              <a:t>, </a:t>
            </a:r>
            <a:r>
              <a:rPr lang="ru-RU" sz="3500" dirty="0" err="1"/>
              <a:t>Ларисэ</a:t>
            </a:r>
            <a:r>
              <a:rPr lang="ru-RU" sz="3500" dirty="0"/>
              <a:t>. </a:t>
            </a:r>
            <a:endParaRPr lang="ru-RU" sz="3500" dirty="0" smtClean="0"/>
          </a:p>
          <a:p>
            <a:r>
              <a:rPr lang="ru-RU" sz="3500" dirty="0" smtClean="0"/>
              <a:t>Кхъы1э</a:t>
            </a:r>
            <a:r>
              <a:rPr lang="ru-RU" sz="3500" dirty="0"/>
              <a:t>, щ1алэ, </a:t>
            </a:r>
            <a:r>
              <a:rPr lang="ru-RU" sz="3500" dirty="0" err="1"/>
              <a:t>уи</a:t>
            </a:r>
            <a:r>
              <a:rPr lang="ru-RU" sz="3500" dirty="0"/>
              <a:t> </a:t>
            </a:r>
            <a:r>
              <a:rPr lang="ru-RU" sz="3500" dirty="0" err="1"/>
              <a:t>ныбжьэгъум</a:t>
            </a:r>
            <a:r>
              <a:rPr lang="ru-RU" sz="3500" dirty="0"/>
              <a:t> </a:t>
            </a:r>
            <a:r>
              <a:rPr lang="ru-RU" sz="3500" dirty="0" err="1"/>
              <a:t>къытхуеджэ</a:t>
            </a:r>
            <a:r>
              <a:rPr lang="ru-RU" sz="3500" dirty="0"/>
              <a:t>. </a:t>
            </a:r>
            <a:endParaRPr lang="ru-RU" sz="3500" dirty="0" smtClean="0"/>
          </a:p>
          <a:p>
            <a:r>
              <a:rPr lang="ru-RU" sz="3500" dirty="0" smtClean="0"/>
              <a:t>Кхъы1э</a:t>
            </a:r>
            <a:r>
              <a:rPr lang="ru-RU" sz="3500" dirty="0"/>
              <a:t>, </a:t>
            </a:r>
            <a:r>
              <a:rPr lang="ru-RU" sz="3500" dirty="0" err="1"/>
              <a:t>Анзор</a:t>
            </a:r>
            <a:r>
              <a:rPr lang="ru-RU" sz="3500" dirty="0"/>
              <a:t>, </a:t>
            </a:r>
            <a:r>
              <a:rPr lang="ru-RU" sz="3500" dirty="0" err="1"/>
              <a:t>уи</a:t>
            </a:r>
            <a:r>
              <a:rPr lang="ru-RU" sz="3500" dirty="0"/>
              <a:t> </a:t>
            </a:r>
            <a:r>
              <a:rPr lang="ru-RU" sz="3500" dirty="0" err="1"/>
              <a:t>шыпхъум</a:t>
            </a:r>
            <a:r>
              <a:rPr lang="ru-RU" sz="3500" dirty="0"/>
              <a:t> </a:t>
            </a:r>
            <a:r>
              <a:rPr lang="ru-RU" sz="3500" dirty="0" err="1"/>
              <a:t>къысхуеджэ</a:t>
            </a:r>
            <a:r>
              <a:rPr lang="ru-RU" sz="3500" dirty="0"/>
              <a:t>.</a:t>
            </a:r>
          </a:p>
          <a:p>
            <a:endParaRPr lang="ru-RU" sz="3600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179512" y="1268760"/>
            <a:ext cx="8784976" cy="2376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sz="3200" dirty="0" smtClean="0">
                <a:solidFill>
                  <a:srgbClr val="FF0000"/>
                </a:solidFill>
              </a:rPr>
              <a:t>Щ1энэн</a:t>
            </a:r>
            <a:r>
              <a:rPr lang="ru-RU" sz="3200" dirty="0" smtClean="0"/>
              <a:t> -I </a:t>
            </a:r>
            <a:r>
              <a:rPr lang="ru-RU" sz="3200" dirty="0" err="1"/>
              <a:t>неперех</a:t>
            </a:r>
            <a:r>
              <a:rPr lang="ru-RU" sz="3200" dirty="0"/>
              <a:t>. загораться, загореться, включаться</a:t>
            </a:r>
          </a:p>
          <a:p>
            <a:pPr marL="109728" indent="0">
              <a:buNone/>
            </a:pPr>
            <a:r>
              <a:rPr lang="ru-RU" sz="3200" dirty="0"/>
              <a:t>Возьмем только две формы этого глагола: </a:t>
            </a:r>
            <a:r>
              <a:rPr lang="ru-RU" sz="3200" dirty="0">
                <a:solidFill>
                  <a:srgbClr val="FF0000"/>
                </a:solidFill>
              </a:rPr>
              <a:t>щ1онэ – щ1энэркъым.</a:t>
            </a:r>
          </a:p>
          <a:p>
            <a:pPr marL="109728" indent="0">
              <a:buNone/>
            </a:pPr>
            <a:r>
              <a:rPr lang="ru-RU" sz="3200" dirty="0" err="1" smtClean="0">
                <a:solidFill>
                  <a:srgbClr val="FF0000"/>
                </a:solidFill>
              </a:rPr>
              <a:t>Къеджэн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/>
              <a:t>- I </a:t>
            </a:r>
            <a:r>
              <a:rPr lang="ru-RU" sz="3200" dirty="0" err="1"/>
              <a:t>перех</a:t>
            </a:r>
            <a:r>
              <a:rPr lang="ru-RU" sz="3200" dirty="0"/>
              <a:t>. позвать, вызвать </a:t>
            </a:r>
            <a:r>
              <a:rPr lang="ru-RU" sz="3200" dirty="0" smtClean="0"/>
              <a:t>кого-л.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82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51520" y="260648"/>
            <a:ext cx="8568952" cy="6408712"/>
          </a:xfrm>
        </p:spPr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хуеин</a:t>
            </a:r>
            <a:r>
              <a:rPr lang="ru-RU" dirty="0"/>
              <a:t> - </a:t>
            </a:r>
            <a:r>
              <a:rPr lang="ru-RU" i="1" dirty="0" err="1"/>
              <a:t>неперех</a:t>
            </a:r>
            <a:r>
              <a:rPr lang="ru-RU" dirty="0"/>
              <a:t>. желать, хотеть чего-л; нуждаться в чём-ком-либо, </a:t>
            </a:r>
            <a:r>
              <a:rPr lang="ru-RU" dirty="0" smtClean="0"/>
              <a:t>1 тип</a:t>
            </a:r>
          </a:p>
          <a:p>
            <a:r>
              <a:rPr lang="ru-RU" b="1" dirty="0" err="1" smtClean="0">
                <a:solidFill>
                  <a:srgbClr val="FF0000"/>
                </a:solidFill>
              </a:rPr>
              <a:t>жьэхэуэн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i="1" dirty="0" err="1"/>
              <a:t>неперех</a:t>
            </a:r>
            <a:r>
              <a:rPr lang="ru-RU" dirty="0"/>
              <a:t>. толкать, толкнуть, задевать, задеть кого-что-л., </a:t>
            </a:r>
            <a:r>
              <a:rPr lang="ru-RU" dirty="0" smtClean="0"/>
              <a:t>1 тип</a:t>
            </a:r>
            <a:endParaRPr lang="ru-RU" dirty="0"/>
          </a:p>
          <a:p>
            <a:r>
              <a:rPr lang="ru-RU" b="1" dirty="0" err="1">
                <a:solidFill>
                  <a:srgbClr val="FF0000"/>
                </a:solidFill>
              </a:rPr>
              <a:t>къихун</a:t>
            </a:r>
            <a:r>
              <a:rPr lang="ru-RU" dirty="0"/>
              <a:t> - II </a:t>
            </a:r>
            <a:r>
              <a:rPr lang="ru-RU" i="1" dirty="0" err="1"/>
              <a:t>неперех</a:t>
            </a:r>
            <a:r>
              <a:rPr lang="ru-RU" dirty="0"/>
              <a:t>. 1) выпадать, выпасть, вывалиться из чего-л</a:t>
            </a:r>
            <a:r>
              <a:rPr lang="ru-RU" dirty="0" smtClean="0"/>
              <a:t>.; 1 тип</a:t>
            </a:r>
            <a:endParaRPr lang="ru-RU" dirty="0"/>
          </a:p>
          <a:p>
            <a:r>
              <a:rPr lang="ru-RU" dirty="0"/>
              <a:t>Возьмем только две формы этого глагола: </a:t>
            </a:r>
            <a:r>
              <a:rPr lang="ru-RU" dirty="0" err="1">
                <a:solidFill>
                  <a:srgbClr val="FF0000"/>
                </a:solidFill>
              </a:rPr>
              <a:t>къихуащ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къихуакъым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r>
              <a:rPr lang="ru-RU" b="1" dirty="0">
                <a:solidFill>
                  <a:srgbClr val="FF0000"/>
                </a:solidFill>
              </a:rPr>
              <a:t>къыщ1эк1ын</a:t>
            </a:r>
            <a:r>
              <a:rPr lang="ru-RU" dirty="0"/>
              <a:t> - в знач. вводн. сл. оказывается, оказалось; </a:t>
            </a:r>
            <a:r>
              <a:rPr lang="ru-RU" dirty="0" err="1"/>
              <a:t>арауэ</a:t>
            </a:r>
            <a:r>
              <a:rPr lang="ru-RU" dirty="0"/>
              <a:t> </a:t>
            </a:r>
            <a:r>
              <a:rPr lang="ru-RU" dirty="0" err="1"/>
              <a:t>къыщIэкIынщ</a:t>
            </a:r>
            <a:r>
              <a:rPr lang="ru-RU" dirty="0"/>
              <a:t> </a:t>
            </a:r>
            <a:r>
              <a:rPr lang="ru-RU" dirty="0" smtClean="0"/>
              <a:t>- кажется</a:t>
            </a:r>
            <a:r>
              <a:rPr lang="ru-RU" dirty="0"/>
              <a:t>, так и случилось</a:t>
            </a:r>
          </a:p>
          <a:p>
            <a:r>
              <a:rPr lang="ru-RU" dirty="0"/>
              <a:t>Возьмем только такие формы этого глагола: </a:t>
            </a:r>
            <a:r>
              <a:rPr lang="ru-RU" dirty="0" err="1">
                <a:solidFill>
                  <a:srgbClr val="FF0000"/>
                </a:solidFill>
              </a:rPr>
              <a:t>апхуэдэу</a:t>
            </a:r>
            <a:r>
              <a:rPr lang="ru-RU" dirty="0">
                <a:solidFill>
                  <a:srgbClr val="FF0000"/>
                </a:solidFill>
              </a:rPr>
              <a:t> къыщ1эк1ащ</a:t>
            </a:r>
            <a:r>
              <a:rPr lang="ru-RU" dirty="0"/>
              <a:t> – оказалось так, </a:t>
            </a:r>
            <a:r>
              <a:rPr lang="ru-RU" dirty="0" err="1">
                <a:solidFill>
                  <a:srgbClr val="FF0000"/>
                </a:solidFill>
              </a:rPr>
              <a:t>арауэ</a:t>
            </a:r>
            <a:r>
              <a:rPr lang="ru-RU" dirty="0">
                <a:solidFill>
                  <a:srgbClr val="FF0000"/>
                </a:solidFill>
              </a:rPr>
              <a:t> къыщ1эк1ащ/</a:t>
            </a:r>
            <a:r>
              <a:rPr lang="ru-RU" dirty="0" err="1">
                <a:solidFill>
                  <a:srgbClr val="FF0000"/>
                </a:solidFill>
              </a:rPr>
              <a:t>арауэ</a:t>
            </a:r>
            <a:r>
              <a:rPr lang="ru-RU" dirty="0">
                <a:solidFill>
                  <a:srgbClr val="FF0000"/>
                </a:solidFill>
              </a:rPr>
              <a:t> къыщ1эк1ынщ.</a:t>
            </a:r>
          </a:p>
          <a:p>
            <a:r>
              <a:rPr lang="ru-RU" b="1" dirty="0">
                <a:solidFill>
                  <a:srgbClr val="FF0000"/>
                </a:solidFill>
              </a:rPr>
              <a:t>къик1ыжын</a:t>
            </a:r>
            <a:r>
              <a:rPr lang="ru-RU" dirty="0"/>
              <a:t> - </a:t>
            </a:r>
            <a:r>
              <a:rPr lang="ru-RU" i="1" dirty="0" err="1"/>
              <a:t>неперех</a:t>
            </a:r>
            <a:r>
              <a:rPr lang="ru-RU" dirty="0"/>
              <a:t>. 1) выходить, выйти (обратно); выезжать, выехать (обратно); 2) возвращаться, возвратиться, вернуться откуда-л.; </a:t>
            </a:r>
            <a:r>
              <a:rPr lang="ru-RU" dirty="0" smtClean="0"/>
              <a:t>1 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1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Сэ</a:t>
            </a:r>
            <a:r>
              <a:rPr lang="ru-RU" sz="3200" b="1" dirty="0"/>
              <a:t> </a:t>
            </a:r>
            <a:r>
              <a:rPr lang="ru-RU" sz="3200" b="1" dirty="0" err="1"/>
              <a:t>хадэм</a:t>
            </a:r>
            <a:r>
              <a:rPr lang="ru-RU" sz="3200" b="1" dirty="0"/>
              <a:t> сыкъик1ыжащ. </a:t>
            </a:r>
            <a:endParaRPr lang="ru-RU" sz="3200" b="1" dirty="0" smtClean="0"/>
          </a:p>
          <a:p>
            <a:r>
              <a:rPr lang="ru-RU" sz="3200" b="1" dirty="0" err="1" smtClean="0"/>
              <a:t>Мишэрэ</a:t>
            </a:r>
            <a:r>
              <a:rPr lang="ru-RU" sz="3200" b="1" dirty="0" smtClean="0"/>
              <a:t> </a:t>
            </a:r>
            <a:r>
              <a:rPr lang="ru-RU" sz="3200" b="1" dirty="0" err="1"/>
              <a:t>сэрэ</a:t>
            </a:r>
            <a:r>
              <a:rPr lang="ru-RU" sz="3200" b="1" dirty="0"/>
              <a:t> </a:t>
            </a:r>
            <a:r>
              <a:rPr lang="ru-RU" sz="3200" b="1" dirty="0" err="1"/>
              <a:t>машинэм</a:t>
            </a:r>
            <a:r>
              <a:rPr lang="ru-RU" sz="3200" b="1" dirty="0"/>
              <a:t> дыкъик1ыжащ. </a:t>
            </a:r>
            <a:endParaRPr lang="ru-RU" sz="3200" b="1" dirty="0" smtClean="0"/>
          </a:p>
          <a:p>
            <a:r>
              <a:rPr lang="ru-RU" sz="3200" b="1" dirty="0" err="1" smtClean="0"/>
              <a:t>Уэ</a:t>
            </a:r>
            <a:r>
              <a:rPr lang="ru-RU" sz="3200" b="1" dirty="0" smtClean="0"/>
              <a:t> </a:t>
            </a:r>
            <a:r>
              <a:rPr lang="ru-RU" sz="3200" b="1" dirty="0" err="1"/>
              <a:t>къуажэм</a:t>
            </a:r>
            <a:r>
              <a:rPr lang="ru-RU" sz="3200" b="1" dirty="0"/>
              <a:t> укъик1ыжащ. </a:t>
            </a:r>
            <a:endParaRPr lang="ru-RU" sz="3200" b="1" dirty="0" smtClean="0"/>
          </a:p>
          <a:p>
            <a:r>
              <a:rPr lang="ru-RU" sz="3200" b="1" dirty="0" err="1" smtClean="0"/>
              <a:t>Фэ</a:t>
            </a:r>
            <a:r>
              <a:rPr lang="ru-RU" sz="3200" b="1" dirty="0" smtClean="0"/>
              <a:t> </a:t>
            </a:r>
            <a:r>
              <a:rPr lang="ru-RU" sz="3200" b="1" dirty="0" err="1"/>
              <a:t>дэнэ</a:t>
            </a:r>
            <a:r>
              <a:rPr lang="ru-RU" sz="3200" b="1" dirty="0"/>
              <a:t> фыкъик1ыжа? </a:t>
            </a:r>
            <a:endParaRPr lang="ru-RU" sz="3200" b="1" dirty="0" smtClean="0"/>
          </a:p>
          <a:p>
            <a:r>
              <a:rPr lang="ru-RU" sz="3200" b="1" dirty="0" smtClean="0"/>
              <a:t>Щ1алэхэр </a:t>
            </a:r>
            <a:r>
              <a:rPr lang="ru-RU" sz="3200" b="1" dirty="0"/>
              <a:t>1эрмэм къик1ыжащ. </a:t>
            </a:r>
            <a:endParaRPr lang="ru-RU" sz="3200" b="1" dirty="0" smtClean="0"/>
          </a:p>
          <a:p>
            <a:r>
              <a:rPr lang="ru-RU" sz="3200" b="1" dirty="0" smtClean="0"/>
              <a:t>Еджак1уэхэр </a:t>
            </a:r>
            <a:r>
              <a:rPr lang="ru-RU" sz="3200" b="1" dirty="0" err="1"/>
              <a:t>паркым</a:t>
            </a:r>
            <a:r>
              <a:rPr lang="ru-RU" sz="3200" b="1" dirty="0"/>
              <a:t> къик1ыжащ.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Фыкъеджэ</a:t>
            </a:r>
            <a:r>
              <a:rPr lang="ru-RU" dirty="0" smtClean="0"/>
              <a:t>, урысыбзэк1э зэвдзэк1.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60648"/>
            <a:ext cx="835292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000" b="1" dirty="0">
                <a:solidFill>
                  <a:srgbClr val="FF0000"/>
                </a:solidFill>
              </a:rPr>
              <a:t>щ1ыжын</a:t>
            </a:r>
            <a:r>
              <a:rPr lang="ru-RU" sz="3000" dirty="0"/>
              <a:t> - </a:t>
            </a:r>
            <a:r>
              <a:rPr lang="ru-RU" sz="3000" i="1" dirty="0" err="1"/>
              <a:t>перех</a:t>
            </a:r>
            <a:r>
              <a:rPr lang="ru-RU" sz="3000" dirty="0"/>
              <a:t>. исправлять, исправить, чинить, починить, ремонтировать, отремонтировать что-л., </a:t>
            </a:r>
            <a:r>
              <a:rPr lang="ru-RU" sz="3000" dirty="0" smtClean="0"/>
              <a:t>4 тип</a:t>
            </a:r>
            <a:endParaRPr lang="ru-RU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8938" y="1974324"/>
            <a:ext cx="8329525" cy="3908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ru-RU" sz="3200" b="1" dirty="0" err="1" smtClean="0">
                <a:solidFill>
                  <a:srgbClr val="FF0000"/>
                </a:solidFill>
              </a:rPr>
              <a:t>Дыкъоджэ</a:t>
            </a:r>
            <a:r>
              <a:rPr lang="ru-RU" sz="3200" b="1" dirty="0" smtClean="0">
                <a:solidFill>
                  <a:srgbClr val="FF0000"/>
                </a:solidFill>
              </a:rPr>
              <a:t>, упщ1эхэм </a:t>
            </a:r>
            <a:r>
              <a:rPr lang="ru-RU" sz="3200" b="1" dirty="0" err="1" smtClean="0">
                <a:solidFill>
                  <a:srgbClr val="FF0000"/>
                </a:solidFill>
              </a:rPr>
              <a:t>жэуап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идот</a:t>
            </a:r>
            <a:r>
              <a:rPr lang="ru-RU" sz="3200" b="1" dirty="0" smtClean="0">
                <a:solidFill>
                  <a:srgbClr val="FF0000"/>
                </a:solidFill>
              </a:rPr>
              <a:t>.</a:t>
            </a:r>
          </a:p>
          <a:p>
            <a:pPr lvl="0" algn="ctr"/>
            <a:endParaRPr lang="ru-RU" sz="2400" b="1" dirty="0">
              <a:solidFill>
                <a:srgbClr val="FF0000"/>
              </a:solidFill>
            </a:endParaRPr>
          </a:p>
          <a:p>
            <a:pPr lvl="0"/>
            <a:r>
              <a:rPr lang="ru-RU" sz="3200" b="1" dirty="0" err="1" smtClean="0">
                <a:solidFill>
                  <a:prstClr val="black"/>
                </a:solidFill>
              </a:rPr>
              <a:t>Хэт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уи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телефоныр</a:t>
            </a:r>
            <a:r>
              <a:rPr lang="ru-RU" sz="3200" b="1" dirty="0">
                <a:solidFill>
                  <a:prstClr val="black"/>
                </a:solidFill>
              </a:rPr>
              <a:t> зыщ1ыжар? </a:t>
            </a:r>
            <a:endParaRPr lang="ru-RU" sz="3200" b="1" dirty="0" smtClean="0">
              <a:solidFill>
                <a:prstClr val="black"/>
              </a:solidFill>
            </a:endParaRPr>
          </a:p>
          <a:p>
            <a:pPr lvl="0"/>
            <a:r>
              <a:rPr lang="ru-RU" sz="3200" b="1" dirty="0" err="1" smtClean="0">
                <a:solidFill>
                  <a:prstClr val="black"/>
                </a:solidFill>
              </a:rPr>
              <a:t>Хэт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уи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машинэр</a:t>
            </a:r>
            <a:r>
              <a:rPr lang="ru-RU" sz="3200" b="1" dirty="0">
                <a:solidFill>
                  <a:prstClr val="black"/>
                </a:solidFill>
              </a:rPr>
              <a:t> зыщ1ыжар? </a:t>
            </a:r>
            <a:endParaRPr lang="ru-RU" sz="3200" b="1" dirty="0" smtClean="0">
              <a:solidFill>
                <a:prstClr val="black"/>
              </a:solidFill>
            </a:endParaRPr>
          </a:p>
          <a:p>
            <a:pPr lvl="0"/>
            <a:r>
              <a:rPr lang="ru-RU" sz="3200" b="1" dirty="0" smtClean="0">
                <a:solidFill>
                  <a:prstClr val="black"/>
                </a:solidFill>
              </a:rPr>
              <a:t>Мурат </a:t>
            </a:r>
            <a:r>
              <a:rPr lang="ru-RU" sz="3200" b="1" dirty="0">
                <a:solidFill>
                  <a:prstClr val="black"/>
                </a:solidFill>
              </a:rPr>
              <a:t>фи </a:t>
            </a:r>
            <a:r>
              <a:rPr lang="ru-RU" sz="3200" b="1" dirty="0" err="1">
                <a:solidFill>
                  <a:prstClr val="black"/>
                </a:solidFill>
              </a:rPr>
              <a:t>телевизорыр</a:t>
            </a:r>
            <a:r>
              <a:rPr lang="ru-RU" sz="3200" b="1" dirty="0">
                <a:solidFill>
                  <a:prstClr val="black"/>
                </a:solidFill>
              </a:rPr>
              <a:t> зыщ1ыжар? </a:t>
            </a:r>
            <a:endParaRPr lang="ru-RU" sz="3200" b="1" dirty="0" smtClean="0">
              <a:solidFill>
                <a:prstClr val="black"/>
              </a:solidFill>
            </a:endParaRPr>
          </a:p>
          <a:p>
            <a:pPr lvl="0"/>
            <a:r>
              <a:rPr lang="ru-RU" sz="3200" b="1" dirty="0" err="1">
                <a:solidFill>
                  <a:prstClr val="black"/>
                </a:solidFill>
              </a:rPr>
              <a:t>У</a:t>
            </a:r>
            <a:r>
              <a:rPr lang="ru-RU" sz="3200" b="1" dirty="0" err="1" smtClean="0">
                <a:solidFill>
                  <a:prstClr val="black"/>
                </a:solidFill>
              </a:rPr>
              <a:t>и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жьауэр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</a:rPr>
              <a:t>зыщ1ыжар </a:t>
            </a:r>
            <a:r>
              <a:rPr lang="ru-RU" sz="3200" b="1" dirty="0" err="1" smtClean="0">
                <a:solidFill>
                  <a:prstClr val="black"/>
                </a:solidFill>
              </a:rPr>
              <a:t>Темыркъан</a:t>
            </a:r>
            <a:r>
              <a:rPr lang="ru-RU" sz="3200" b="1" dirty="0" smtClean="0">
                <a:solidFill>
                  <a:prstClr val="black"/>
                </a:solidFill>
              </a:rPr>
              <a:t>? </a:t>
            </a:r>
          </a:p>
          <a:p>
            <a:pPr lvl="0"/>
            <a:r>
              <a:rPr lang="ru-RU" sz="3200" b="1" dirty="0" smtClean="0">
                <a:solidFill>
                  <a:prstClr val="black"/>
                </a:solidFill>
              </a:rPr>
              <a:t>Си </a:t>
            </a:r>
            <a:r>
              <a:rPr lang="ru-RU" sz="3200" b="1" dirty="0" err="1">
                <a:solidFill>
                  <a:prstClr val="black"/>
                </a:solidFill>
              </a:rPr>
              <a:t>адэшхуэм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dirty="0" err="1">
                <a:solidFill>
                  <a:prstClr val="black"/>
                </a:solidFill>
              </a:rPr>
              <a:t>шэнтыр</a:t>
            </a:r>
            <a:r>
              <a:rPr lang="ru-RU" sz="3200" b="1" dirty="0">
                <a:solidFill>
                  <a:prstClr val="black"/>
                </a:solidFill>
              </a:rPr>
              <a:t> ищ1ыжащ. </a:t>
            </a:r>
            <a:endParaRPr lang="ru-RU" sz="3200" b="1" dirty="0" smtClean="0">
              <a:solidFill>
                <a:prstClr val="black"/>
              </a:solidFill>
            </a:endParaRPr>
          </a:p>
          <a:p>
            <a:pPr lvl="0"/>
            <a:r>
              <a:rPr lang="ru-RU" sz="3200" b="1" dirty="0" smtClean="0">
                <a:solidFill>
                  <a:prstClr val="black"/>
                </a:solidFill>
              </a:rPr>
              <a:t>Си </a:t>
            </a:r>
            <a:r>
              <a:rPr lang="ru-RU" sz="3200" b="1" dirty="0" err="1">
                <a:solidFill>
                  <a:prstClr val="black"/>
                </a:solidFill>
              </a:rPr>
              <a:t>къуэшым</a:t>
            </a:r>
            <a:r>
              <a:rPr lang="ru-RU" sz="3200" b="1" dirty="0">
                <a:solidFill>
                  <a:prstClr val="black"/>
                </a:solidFill>
              </a:rPr>
              <a:t> </a:t>
            </a:r>
            <a:r>
              <a:rPr lang="ru-RU" sz="3200" b="1" smtClean="0">
                <a:solidFill>
                  <a:prstClr val="black"/>
                </a:solidFill>
              </a:rPr>
              <a:t>телевизорыр</a:t>
            </a:r>
            <a:r>
              <a:rPr lang="ru-RU" sz="3200" b="1" dirty="0" smtClean="0">
                <a:solidFill>
                  <a:prstClr val="black"/>
                </a:solidFill>
              </a:rPr>
              <a:t> </a:t>
            </a:r>
            <a:r>
              <a:rPr lang="ru-RU" sz="3200" b="1" dirty="0">
                <a:solidFill>
                  <a:prstClr val="black"/>
                </a:solidFill>
              </a:rPr>
              <a:t>ищ1ыжащ.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46" y="5883086"/>
            <a:ext cx="720079" cy="70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495</TotalTime>
  <Words>503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Изучаем  кабардинский язык</vt:lpstr>
      <vt:lpstr>Диалогым дыкъоджэ.</vt:lpstr>
      <vt:lpstr>Презентация PowerPoint</vt:lpstr>
      <vt:lpstr>Презентация PowerPoint</vt:lpstr>
      <vt:lpstr>Псалъэщ1эхэм долэжь </vt:lpstr>
      <vt:lpstr>Презентация PowerPoint</vt:lpstr>
      <vt:lpstr>Фыкъеджэ, урысыбзэк1э зэвдзэк1.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36</cp:revision>
  <dcterms:created xsi:type="dcterms:W3CDTF">2013-07-29T07:20:24Z</dcterms:created>
  <dcterms:modified xsi:type="dcterms:W3CDTF">2015-01-15T12:27:37Z</dcterms:modified>
</cp:coreProperties>
</file>