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1" r:id="rId3"/>
    <p:sldId id="272" r:id="rId4"/>
    <p:sldId id="267" r:id="rId5"/>
    <p:sldId id="269" r:id="rId6"/>
    <p:sldId id="263" r:id="rId7"/>
    <p:sldId id="273" r:id="rId8"/>
    <p:sldId id="270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33" autoAdjust="0"/>
  </p:normalViewPr>
  <p:slideViewPr>
    <p:cSldViewPr>
      <p:cViewPr varScale="1">
        <p:scale>
          <a:sx n="91" d="100"/>
          <a:sy n="91" d="100"/>
        </p:scale>
        <p:origin x="-102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F641C719-3028-4687-ADA5-E5353B49A3DC}" type="datetimeFigureOut">
              <a:rPr lang="ru-RU" smtClean="0"/>
              <a:t>21.01.2015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Изучаем </a:t>
            </a:r>
            <a:br>
              <a:rPr lang="ru-RU" sz="6600" kern="0" dirty="0">
                <a:ln/>
                <a:solidFill>
                  <a:srgbClr val="FFC000"/>
                </a:solidFill>
                <a:effectLst/>
              </a:rPr>
            </a:br>
            <a:r>
              <a:rPr lang="ru-RU" sz="6600" kern="0" dirty="0">
                <a:ln/>
                <a:solidFill>
                  <a:srgbClr val="FFC000"/>
                </a:solidFill>
                <a:effectLst/>
              </a:rPr>
              <a:t>кабардинский язык</a:t>
            </a:r>
            <a:endParaRPr lang="ru-RU" sz="6600" dirty="0">
              <a:ln/>
              <a:solidFill>
                <a:srgbClr val="FFC00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108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183880" cy="1051560"/>
          </a:xfrm>
        </p:spPr>
        <p:txBody>
          <a:bodyPr/>
          <a:lstStyle/>
          <a:p>
            <a:r>
              <a:rPr lang="ru-RU" dirty="0">
                <a:solidFill>
                  <a:srgbClr val="C00000"/>
                </a:solidFill>
                <a:effectLst/>
              </a:rPr>
              <a:t>формы обращения и просьбы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50124"/>
            <a:ext cx="8183880" cy="4670684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r="12615"/>
          <a:stretch/>
        </p:blipFill>
        <p:spPr bwMode="auto">
          <a:xfrm>
            <a:off x="3059832" y="1382750"/>
            <a:ext cx="3043834" cy="285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79" y="4437112"/>
            <a:ext cx="3040405" cy="227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3422154" cy="2281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81"/>
          <a:stretch/>
        </p:blipFill>
        <p:spPr bwMode="auto">
          <a:xfrm>
            <a:off x="6642652" y="1381565"/>
            <a:ext cx="2233975" cy="2833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1"/>
          <a:stretch/>
        </p:blipFill>
        <p:spPr bwMode="auto">
          <a:xfrm>
            <a:off x="3457661" y="3960632"/>
            <a:ext cx="1762412" cy="275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 t="440" r="33236" b="-440"/>
          <a:stretch/>
        </p:blipFill>
        <p:spPr bwMode="auto">
          <a:xfrm>
            <a:off x="323527" y="1412777"/>
            <a:ext cx="2142370" cy="284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5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712968" cy="6525344"/>
          </a:xfrm>
        </p:spPr>
        <p:txBody>
          <a:bodyPr>
            <a:noAutofit/>
          </a:bodyPr>
          <a:lstStyle/>
          <a:p>
            <a:r>
              <a:rPr lang="ru-RU" sz="3000" b="1" i="1" dirty="0" smtClean="0">
                <a:latin typeface="Times New Roman"/>
                <a:ea typeface="Calibri"/>
              </a:rPr>
              <a:t>Кхъы1э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хъыджэбз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уи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журналым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сегъэплъ</a:t>
            </a:r>
            <a:r>
              <a:rPr lang="ru-RU" sz="3000" b="1" i="1" dirty="0">
                <a:latin typeface="Times New Roman"/>
                <a:ea typeface="Calibri"/>
              </a:rPr>
              <a:t>.</a:t>
            </a:r>
            <a:r>
              <a:rPr lang="ru-RU" sz="3000" b="1" dirty="0">
                <a:latin typeface="Times New Roman"/>
                <a:ea typeface="Calibri"/>
              </a:rPr>
              <a:t> </a:t>
            </a:r>
            <a:endParaRPr lang="ru-RU" sz="3000" b="1" dirty="0" smtClean="0">
              <a:latin typeface="Times New Roman"/>
              <a:ea typeface="Calibri"/>
            </a:endParaRPr>
          </a:p>
          <a:p>
            <a:r>
              <a:rPr lang="ru-RU" sz="3000" b="1" i="1" dirty="0" smtClean="0">
                <a:latin typeface="Times New Roman"/>
                <a:ea typeface="Calibri"/>
              </a:rPr>
              <a:t>Кхъы1э</a:t>
            </a:r>
            <a:r>
              <a:rPr lang="ru-RU" sz="3000" b="1" i="1" dirty="0">
                <a:latin typeface="Times New Roman"/>
                <a:ea typeface="Calibri"/>
              </a:rPr>
              <a:t>, щ1алэ, </a:t>
            </a:r>
            <a:r>
              <a:rPr lang="ru-RU" sz="3000" b="1" i="1" dirty="0" err="1">
                <a:latin typeface="Times New Roman"/>
                <a:ea typeface="Calibri"/>
              </a:rPr>
              <a:t>вокзалым</a:t>
            </a:r>
            <a:r>
              <a:rPr lang="ru-RU" sz="3000" b="1" i="1" dirty="0">
                <a:latin typeface="Times New Roman"/>
                <a:ea typeface="Calibri"/>
              </a:rPr>
              <a:t> узэрык1уэ </a:t>
            </a:r>
            <a:r>
              <a:rPr lang="ru-RU" sz="3000" b="1" i="1" dirty="0" err="1">
                <a:latin typeface="Times New Roman"/>
                <a:ea typeface="Calibri"/>
              </a:rPr>
              <a:t>хъуну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автобусыр</a:t>
            </a:r>
            <a:r>
              <a:rPr lang="ru-RU" sz="3000" b="1" i="1" dirty="0">
                <a:latin typeface="Times New Roman"/>
                <a:ea typeface="Calibri"/>
              </a:rPr>
              <a:t> къызже1э. </a:t>
            </a:r>
            <a:endParaRPr lang="ru-RU" sz="3000" b="1" i="1" dirty="0" smtClean="0">
              <a:latin typeface="Times New Roman"/>
              <a:ea typeface="Calibri"/>
            </a:endParaRPr>
          </a:p>
          <a:p>
            <a:r>
              <a:rPr lang="ru-RU" sz="3000" b="1" i="1" dirty="0" smtClean="0">
                <a:latin typeface="Times New Roman"/>
                <a:ea typeface="Calibri"/>
              </a:rPr>
              <a:t>Кхъы1э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дадэ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къысхуэгъэгъу</a:t>
            </a:r>
            <a:r>
              <a:rPr lang="ru-RU" sz="3000" b="1" i="1" dirty="0">
                <a:latin typeface="Times New Roman"/>
                <a:ea typeface="Calibri"/>
              </a:rPr>
              <a:t>. Мы </a:t>
            </a:r>
            <a:r>
              <a:rPr lang="ru-RU" sz="3000" b="1" i="1" dirty="0" err="1">
                <a:latin typeface="Times New Roman"/>
                <a:ea typeface="Calibri"/>
              </a:rPr>
              <a:t>къалэм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ущыпсэурэ</a:t>
            </a:r>
            <a:r>
              <a:rPr lang="ru-RU" sz="3000" b="1" i="1" dirty="0">
                <a:latin typeface="Times New Roman"/>
                <a:ea typeface="Calibri"/>
              </a:rPr>
              <a:t>? Кхъы1э-т1э </a:t>
            </a:r>
            <a:r>
              <a:rPr lang="ru-RU" sz="3000" b="1" i="1" dirty="0" err="1">
                <a:latin typeface="Times New Roman"/>
                <a:ea typeface="Calibri"/>
              </a:rPr>
              <a:t>издательствэм</a:t>
            </a:r>
            <a:r>
              <a:rPr lang="ru-RU" sz="3000" b="1" i="1" dirty="0">
                <a:latin typeface="Times New Roman"/>
                <a:ea typeface="Calibri"/>
              </a:rPr>
              <a:t> сызэрык1уэнур къызже1э. </a:t>
            </a:r>
            <a:endParaRPr lang="ru-RU" sz="3000" b="1" i="1" dirty="0" smtClean="0">
              <a:latin typeface="Times New Roman"/>
              <a:ea typeface="Calibri"/>
            </a:endParaRPr>
          </a:p>
          <a:p>
            <a:r>
              <a:rPr lang="ru-RU" sz="3000" b="1" i="1" dirty="0" smtClean="0">
                <a:latin typeface="Times New Roman"/>
                <a:ea typeface="Calibri"/>
              </a:rPr>
              <a:t>Кхъы1э</a:t>
            </a:r>
            <a:r>
              <a:rPr lang="ru-RU" sz="3000" b="1" i="1" dirty="0">
                <a:latin typeface="Times New Roman"/>
                <a:ea typeface="Calibri"/>
              </a:rPr>
              <a:t>, си </a:t>
            </a:r>
            <a:r>
              <a:rPr lang="ru-RU" sz="3000" b="1" i="1" dirty="0" err="1">
                <a:latin typeface="Times New Roman"/>
                <a:ea typeface="Calibri"/>
              </a:rPr>
              <a:t>шыпхъу</a:t>
            </a:r>
            <a:r>
              <a:rPr lang="ru-RU" sz="3000" b="1" i="1" dirty="0">
                <a:latin typeface="Times New Roman"/>
                <a:ea typeface="Calibri"/>
              </a:rPr>
              <a:t> ц1ык1у, шей схуэщ1. </a:t>
            </a:r>
            <a:endParaRPr lang="ru-RU" sz="3000" b="1" i="1" dirty="0" smtClean="0">
              <a:latin typeface="Times New Roman"/>
              <a:ea typeface="Calibri"/>
            </a:endParaRPr>
          </a:p>
          <a:p>
            <a:r>
              <a:rPr lang="ru-RU" sz="3000" b="1" i="1" dirty="0" smtClean="0">
                <a:latin typeface="Times New Roman"/>
                <a:ea typeface="Calibri"/>
              </a:rPr>
              <a:t>Кхъы1э</a:t>
            </a:r>
            <a:r>
              <a:rPr lang="ru-RU" sz="3000" b="1" i="1" dirty="0">
                <a:latin typeface="Times New Roman"/>
                <a:ea typeface="Calibri"/>
              </a:rPr>
              <a:t>, си </a:t>
            </a:r>
            <a:r>
              <a:rPr lang="ru-RU" sz="3000" b="1" i="1" dirty="0" err="1">
                <a:latin typeface="Times New Roman"/>
                <a:ea typeface="Calibri"/>
              </a:rPr>
              <a:t>къуэш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уи</a:t>
            </a:r>
            <a:r>
              <a:rPr lang="ru-RU" sz="3000" b="1" i="1" dirty="0">
                <a:latin typeface="Times New Roman"/>
                <a:ea typeface="Calibri"/>
              </a:rPr>
              <a:t> машинэмк1э </a:t>
            </a:r>
            <a:r>
              <a:rPr lang="ru-RU" sz="3000" b="1" i="1" dirty="0" err="1">
                <a:latin typeface="Times New Roman"/>
                <a:ea typeface="Calibri"/>
              </a:rPr>
              <a:t>Шэджэм</a:t>
            </a:r>
            <a:r>
              <a:rPr lang="ru-RU" sz="3000" b="1" i="1" dirty="0">
                <a:latin typeface="Times New Roman"/>
                <a:ea typeface="Calibri"/>
              </a:rPr>
              <a:t> сыгъак1уэ. </a:t>
            </a:r>
            <a:endParaRPr lang="ru-RU" sz="3000" b="1" i="1" dirty="0" smtClean="0">
              <a:latin typeface="Times New Roman"/>
              <a:ea typeface="Calibri"/>
            </a:endParaRPr>
          </a:p>
          <a:p>
            <a:r>
              <a:rPr lang="ru-RU" sz="3000" b="1" i="1" dirty="0" err="1" smtClean="0">
                <a:latin typeface="Times New Roman"/>
                <a:ea typeface="Calibri"/>
              </a:rPr>
              <a:t>Ди</a:t>
            </a:r>
            <a:r>
              <a:rPr lang="ru-RU" sz="3000" b="1" i="1" dirty="0" smtClean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анэ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къысхуэгъэгъу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мыр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Щоджэнхэ</a:t>
            </a:r>
            <a:r>
              <a:rPr lang="ru-RU" sz="3000" b="1" i="1" dirty="0">
                <a:latin typeface="Times New Roman"/>
                <a:ea typeface="Calibri"/>
              </a:rPr>
              <a:t> я </a:t>
            </a:r>
            <a:r>
              <a:rPr lang="ru-RU" sz="3000" b="1" i="1" dirty="0" err="1">
                <a:latin typeface="Times New Roman"/>
                <a:ea typeface="Calibri"/>
              </a:rPr>
              <a:t>унэра</a:t>
            </a:r>
            <a:r>
              <a:rPr lang="ru-RU" sz="3000" b="1" i="1" dirty="0" smtClean="0">
                <a:latin typeface="Times New Roman"/>
                <a:ea typeface="Calibri"/>
              </a:rPr>
              <a:t>?</a:t>
            </a:r>
          </a:p>
          <a:p>
            <a:r>
              <a:rPr lang="ru-RU" sz="3000" b="1" i="1" dirty="0" err="1" smtClean="0">
                <a:latin typeface="Times New Roman"/>
                <a:ea typeface="Calibri"/>
              </a:rPr>
              <a:t>Къысхуэгъэгъу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ди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шыпхъу</a:t>
            </a:r>
            <a:r>
              <a:rPr lang="ru-RU" sz="3000" b="1" i="1" dirty="0">
                <a:latin typeface="Times New Roman"/>
                <a:ea typeface="Calibri"/>
              </a:rPr>
              <a:t>, </a:t>
            </a:r>
            <a:r>
              <a:rPr lang="ru-RU" sz="3000" b="1" i="1" dirty="0" err="1">
                <a:latin typeface="Times New Roman"/>
                <a:ea typeface="Calibri"/>
              </a:rPr>
              <a:t>дэнэ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деж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институтыр</a:t>
            </a:r>
            <a:r>
              <a:rPr lang="ru-RU" sz="3000" b="1" i="1" dirty="0">
                <a:latin typeface="Times New Roman"/>
                <a:ea typeface="Calibri"/>
              </a:rPr>
              <a:t> </a:t>
            </a:r>
            <a:r>
              <a:rPr lang="ru-RU" sz="3000" b="1" i="1" dirty="0" err="1">
                <a:latin typeface="Times New Roman"/>
                <a:ea typeface="Calibri"/>
              </a:rPr>
              <a:t>здэщытыр</a:t>
            </a:r>
            <a:r>
              <a:rPr lang="ru-RU" sz="3000" b="1" i="1" dirty="0">
                <a:latin typeface="Times New Roman"/>
                <a:ea typeface="Calibri"/>
              </a:rPr>
              <a:t>? </a:t>
            </a:r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33619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dirty="0" smtClean="0">
                <a:solidFill>
                  <a:srgbClr val="C00000"/>
                </a:solidFill>
                <a:effectLst/>
              </a:rPr>
              <a:t>1. Кхъы1э</a:t>
            </a:r>
            <a:r>
              <a:rPr lang="ru-RU" dirty="0">
                <a:solidFill>
                  <a:srgbClr val="C00000"/>
                </a:solidFill>
                <a:effectLst/>
              </a:rPr>
              <a:t>, </a:t>
            </a:r>
            <a:r>
              <a:rPr lang="ru-RU" dirty="0" err="1">
                <a:solidFill>
                  <a:srgbClr val="C00000"/>
                </a:solidFill>
                <a:effectLst/>
              </a:rPr>
              <a:t>ди</a:t>
            </a:r>
            <a:r>
              <a:rPr lang="ru-RU" dirty="0">
                <a:solidFill>
                  <a:srgbClr val="C00000"/>
                </a:solidFill>
                <a:effectLst/>
              </a:rPr>
              <a:t> </a:t>
            </a:r>
            <a:r>
              <a:rPr lang="ru-RU" dirty="0" err="1">
                <a:solidFill>
                  <a:srgbClr val="C00000"/>
                </a:solidFill>
                <a:effectLst/>
              </a:rPr>
              <a:t>шыпхъу</a:t>
            </a:r>
            <a:r>
              <a:rPr lang="ru-RU" dirty="0">
                <a:solidFill>
                  <a:srgbClr val="C00000"/>
                </a:solidFill>
                <a:effectLst/>
              </a:rPr>
              <a:t>, </a:t>
            </a:r>
            <a:r>
              <a:rPr lang="ru-RU" dirty="0" err="1">
                <a:solidFill>
                  <a:srgbClr val="C00000"/>
                </a:solidFill>
                <a:effectLst/>
              </a:rPr>
              <a:t>къалэкум</a:t>
            </a:r>
            <a:r>
              <a:rPr lang="ru-RU" dirty="0">
                <a:solidFill>
                  <a:srgbClr val="C00000"/>
                </a:solidFill>
                <a:effectLst/>
              </a:rPr>
              <a:t> к1уэ </a:t>
            </a:r>
            <a:r>
              <a:rPr lang="ru-RU" dirty="0" err="1">
                <a:solidFill>
                  <a:srgbClr val="C00000"/>
                </a:solidFill>
                <a:effectLst/>
              </a:rPr>
              <a:t>гъуэгур</a:t>
            </a:r>
            <a:r>
              <a:rPr lang="ru-RU" dirty="0">
                <a:solidFill>
                  <a:srgbClr val="C00000"/>
                </a:solidFill>
                <a:effectLst/>
              </a:rPr>
              <a:t> </a:t>
            </a:r>
            <a:r>
              <a:rPr lang="ru-RU" dirty="0" err="1">
                <a:solidFill>
                  <a:srgbClr val="C00000"/>
                </a:solidFill>
                <a:effectLst/>
              </a:rPr>
              <a:t>сыгъэлъагъу</a:t>
            </a:r>
            <a:r>
              <a:rPr lang="ru-RU" dirty="0">
                <a:solidFill>
                  <a:srgbClr val="C00000"/>
                </a:solidFill>
                <a:effectLst/>
              </a:rPr>
              <a:t>. 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1628800"/>
            <a:ext cx="8711404" cy="3600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ru-RU" dirty="0"/>
              <a:t>Кхъы1э, </a:t>
            </a:r>
            <a:r>
              <a:rPr lang="ru-RU" dirty="0" err="1"/>
              <a:t>ди</a:t>
            </a:r>
            <a:r>
              <a:rPr lang="ru-RU" dirty="0"/>
              <a:t> </a:t>
            </a:r>
            <a:r>
              <a:rPr lang="ru-RU" dirty="0" err="1"/>
              <a:t>къуэш</a:t>
            </a:r>
            <a:r>
              <a:rPr lang="ru-RU" dirty="0"/>
              <a:t>, </a:t>
            </a:r>
            <a:r>
              <a:rPr lang="ru-RU" u="sng" dirty="0" err="1"/>
              <a:t>къалэкум</a:t>
            </a:r>
            <a:r>
              <a:rPr lang="ru-RU" dirty="0"/>
              <a:t> к1уэ </a:t>
            </a:r>
            <a:r>
              <a:rPr lang="ru-RU" dirty="0" err="1"/>
              <a:t>гъуэгур</a:t>
            </a:r>
            <a:r>
              <a:rPr lang="ru-RU" dirty="0"/>
              <a:t> </a:t>
            </a:r>
            <a:r>
              <a:rPr lang="ru-RU" dirty="0" err="1"/>
              <a:t>сыгъэлъагъу</a:t>
            </a:r>
            <a:r>
              <a:rPr lang="ru-RU" dirty="0"/>
              <a:t>. </a:t>
            </a:r>
          </a:p>
          <a:p>
            <a:pPr lvl="0"/>
            <a:r>
              <a:rPr lang="ru-RU" dirty="0"/>
              <a:t>Кхъы1э, </a:t>
            </a:r>
            <a:r>
              <a:rPr lang="ru-RU" dirty="0" err="1"/>
              <a:t>ди</a:t>
            </a:r>
            <a:r>
              <a:rPr lang="ru-RU" dirty="0"/>
              <a:t> </a:t>
            </a:r>
            <a:r>
              <a:rPr lang="ru-RU" dirty="0" err="1"/>
              <a:t>анэ</a:t>
            </a:r>
            <a:r>
              <a:rPr lang="ru-RU" dirty="0"/>
              <a:t>, </a:t>
            </a:r>
            <a:r>
              <a:rPr lang="ru-RU" u="sng" dirty="0" smtClean="0"/>
              <a:t>къалэк1эм</a:t>
            </a:r>
            <a:r>
              <a:rPr lang="ru-RU" dirty="0" smtClean="0"/>
              <a:t> </a:t>
            </a:r>
            <a:r>
              <a:rPr lang="ru-RU" dirty="0"/>
              <a:t>к1уэ </a:t>
            </a:r>
            <a:r>
              <a:rPr lang="ru-RU" dirty="0" err="1"/>
              <a:t>гъуэгур</a:t>
            </a:r>
            <a:r>
              <a:rPr lang="ru-RU" dirty="0"/>
              <a:t> </a:t>
            </a:r>
            <a:r>
              <a:rPr lang="ru-RU" dirty="0" err="1"/>
              <a:t>сыгъэлъагъу</a:t>
            </a:r>
            <a:r>
              <a:rPr lang="ru-RU" dirty="0"/>
              <a:t>. </a:t>
            </a:r>
          </a:p>
          <a:p>
            <a:r>
              <a:rPr lang="ru-RU" dirty="0"/>
              <a:t>Кхъы1э, щ1алэ, </a:t>
            </a:r>
            <a:r>
              <a:rPr lang="ru-RU" u="sng" dirty="0" err="1" smtClean="0"/>
              <a:t>къалапщэм</a:t>
            </a:r>
            <a:r>
              <a:rPr lang="ru-RU" dirty="0" smtClean="0"/>
              <a:t> </a:t>
            </a:r>
            <a:r>
              <a:rPr lang="ru-RU" dirty="0"/>
              <a:t>к1уэ </a:t>
            </a:r>
            <a:r>
              <a:rPr lang="ru-RU" dirty="0" err="1"/>
              <a:t>гъуэгур</a:t>
            </a:r>
            <a:r>
              <a:rPr lang="ru-RU" dirty="0"/>
              <a:t> </a:t>
            </a:r>
            <a:r>
              <a:rPr lang="ru-RU" dirty="0" err="1" smtClean="0"/>
              <a:t>сыгъэлъагъу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83568" y="5495512"/>
            <a:ext cx="7848872" cy="7920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/>
              <a:t>Псалъэухахэр</a:t>
            </a:r>
            <a:r>
              <a:rPr lang="ru-RU" sz="3200" b="1" dirty="0" smtClean="0"/>
              <a:t>  </a:t>
            </a:r>
            <a:r>
              <a:rPr lang="ru-RU" sz="3200" b="1" dirty="0" err="1" smtClean="0"/>
              <a:t>зэхыдолъхьэ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01435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23528" y="404664"/>
            <a:ext cx="849694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2.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Кхъы1э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щ1алэ,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паркым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узэрык1уэ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автобусым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номерыр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къызже1э.</a:t>
            </a:r>
          </a:p>
          <a:p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(Парень, подскажите, пожалуйста, на каком автобусе можно проехать до парка.)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Къысхуэгъэгъу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шыпхъу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дакъикъэк1э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сыпхуейт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(Извините, сестра, можно вас на минутку.)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Сытк1э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сэбэп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сыпхуэхъуфыну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ди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къуэш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(Чем могу быть тебе полезен, брат?)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Къысхуэгъэгъу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, ц1ыхубз, Москва к1уэ маф1эгур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сыхьэт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дапщэм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1ук1рэ?</a:t>
            </a:r>
          </a:p>
          <a:p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(Женщина, извините, во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сколько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оправляется поезд на Москву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?)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264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6. Сынолъэ1у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си щ1алэ,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школым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тэмэму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щеджэ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Прошу тебя, сынок, учись в школе хорошо.)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7. Си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къуэш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зы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лъэ1у пхузи1эщ.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Брат, у меня к тебе есть одна просьба.)</a:t>
            </a:r>
          </a:p>
          <a:p>
            <a:pPr marL="0" indent="0">
              <a:buNone/>
            </a:pPr>
            <a:r>
              <a:rPr lang="ru-RU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Лъэ1у – просьба; елъэ1ун – попросить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8. Си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лъэ1ур къысхуэпщ1эн, си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шыпхъу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ц1ык1у?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Выполнишь мою просьбу, сестренка?)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9. Сыт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хуэдэ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лъэ1у уи1эми пхуэсщ1энущ.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Любую твою просьбу исполню.)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10. Кхъы1э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дадэ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сынолъэ1у т1эк1у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зыбгъэпсэхуну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Дедушка, прошу тебя, отдохни чуть-чуть.)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712968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Кхъы1э,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хъыджэбз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сынолъэ1у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адыгэ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къафэ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укъыздэфэну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Девушка, прошу Вас станцевать со мной национальный танец.)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12. Кхъы1э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нанэ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сынолъэ1у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хьэлыуэ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тхуэпщ1ыну.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Прошу тебя, бабушка, сделать кабардинскую халву.)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13. Сынолъэ1у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си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ныбжьэгъу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сом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щитху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щ1ыхуэу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къызэптыну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       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Прошу тебя, друг, дай в долг 500 рублей.)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14. Кхъы1э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щэхуу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фыщыс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зыри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зэхэсхыркъым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Пожалуйста, тихо сидите, ничего не слышу.)</a:t>
            </a:r>
          </a:p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15.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Къысхуэгъэгъу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мыбдеж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сыт1ыс 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хъуну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Прошу прощения, можно здесь сесть?)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40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472608"/>
          </a:xfrm>
        </p:spPr>
        <p:txBody>
          <a:bodyPr>
            <a:normAutofit/>
          </a:bodyPr>
          <a:lstStyle/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елъэ1у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уи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лэжьыгъэмк1э 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къыбдэ1эпыкъуну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Данэ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елъэ1у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 машинэмк1э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унэм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err="1" smtClean="0">
                <a:latin typeface="Times New Roman" pitchFamily="18" charset="0"/>
                <a:cs typeface="Times New Roman" pitchFamily="18" charset="0"/>
              </a:rPr>
              <a:t>уишэжыну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Идар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елъэ1у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хъыршын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тхуищ1ыну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Анзор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Мухьэмэд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елъэ1у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адыгэбзэмк1э </a:t>
            </a:r>
            <a:r>
              <a:rPr lang="ru-RU" sz="3200" b="1" u="sng" dirty="0" smtClean="0">
                <a:latin typeface="Times New Roman" pitchFamily="18" charset="0"/>
                <a:cs typeface="Times New Roman" pitchFamily="18" charset="0"/>
              </a:rPr>
              <a:t>къыбдэ1эпыкъуну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Фатимэ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уэ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хэт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узэлъэ1унур?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8244408" y="5877272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853" y="898820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237</TotalTime>
  <Words>465</Words>
  <Application>Microsoft Office PowerPoint</Application>
  <PresentationFormat>Экран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Аспект</vt:lpstr>
      <vt:lpstr>Изучаем  кабардинский язык</vt:lpstr>
      <vt:lpstr>формы обращения и просьбы</vt:lpstr>
      <vt:lpstr>Презентация PowerPoint</vt:lpstr>
      <vt:lpstr>1. Кхъы1э, ди шыпхъу, къалэкум к1уэ гъуэгур сыгъэлъагъу.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Mama</cp:lastModifiedBy>
  <cp:revision>28</cp:revision>
  <dcterms:created xsi:type="dcterms:W3CDTF">2014-03-12T17:19:47Z</dcterms:created>
  <dcterms:modified xsi:type="dcterms:W3CDTF">2015-01-21T17:44:53Z</dcterms:modified>
</cp:coreProperties>
</file>