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4" r:id="rId3"/>
    <p:sldId id="271" r:id="rId4"/>
    <p:sldId id="272" r:id="rId5"/>
    <p:sldId id="273" r:id="rId6"/>
    <p:sldId id="270" r:id="rId7"/>
    <p:sldId id="264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3" autoAdjust="0"/>
  </p:normalViewPr>
  <p:slideViewPr>
    <p:cSldViewPr>
      <p:cViewPr varScale="1">
        <p:scale>
          <a:sx n="91" d="100"/>
          <a:sy n="91" d="100"/>
        </p:scale>
        <p:origin x="-10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6600" kern="0" dirty="0">
                <a:ln/>
                <a:solidFill>
                  <a:srgbClr val="FF0000"/>
                </a:solidFill>
                <a:effectLst/>
              </a:rPr>
              <a:t>Изучаем </a:t>
            </a:r>
            <a:br>
              <a:rPr lang="ru-RU" sz="6600" kern="0" dirty="0">
                <a:ln/>
                <a:solidFill>
                  <a:srgbClr val="FF0000"/>
                </a:solidFill>
                <a:effectLst/>
              </a:rPr>
            </a:br>
            <a:r>
              <a:rPr lang="ru-RU" sz="6600" kern="0" dirty="0">
                <a:ln/>
                <a:solidFill>
                  <a:srgbClr val="FF0000"/>
                </a:solidFill>
                <a:effectLst/>
              </a:rPr>
              <a:t>кабардинский язык</a:t>
            </a:r>
            <a:endParaRPr lang="ru-RU" sz="6600" dirty="0">
              <a:ln/>
              <a:solidFill>
                <a:srgbClr val="FF0000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rgbClr val="0070C0"/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rgbClr val="0070C0"/>
                </a:solidFill>
                <a:latin typeface="Candara"/>
                <a:cs typeface="Levenim MT" pitchFamily="2" charset="-79"/>
              </a:rPr>
              <a:t>№</a:t>
            </a:r>
            <a:r>
              <a:rPr lang="ru-RU" sz="4000" b="1" dirty="0" smtClean="0">
                <a:ln w="50800"/>
                <a:solidFill>
                  <a:srgbClr val="0070C0"/>
                </a:solidFill>
                <a:latin typeface="Candara"/>
                <a:cs typeface="Levenim MT" pitchFamily="2" charset="-79"/>
              </a:rPr>
              <a:t>109</a:t>
            </a:r>
            <a:endParaRPr lang="ru-RU" sz="4000" b="1" dirty="0">
              <a:ln w="50800"/>
              <a:solidFill>
                <a:srgbClr val="0070C0"/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183880" cy="1008112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0070C0"/>
                </a:solidFill>
              </a:rPr>
              <a:t>1 диалог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556792"/>
            <a:ext cx="8183880" cy="4836024"/>
          </a:xfrm>
        </p:spPr>
        <p:txBody>
          <a:bodyPr>
            <a:normAutofit lnSpcReduction="10000"/>
          </a:bodyPr>
          <a:lstStyle/>
          <a:p>
            <a:pPr marL="45720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dirty="0">
                <a:latin typeface="Times New Roman"/>
                <a:ea typeface="Calibri"/>
                <a:cs typeface="Times New Roman"/>
              </a:rPr>
              <a:t>-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Фатимэ</a:t>
            </a:r>
            <a:r>
              <a:rPr lang="ru-RU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зы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лъэ1у пхузи1эщ.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pPr marL="45720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dirty="0">
                <a:latin typeface="Times New Roman"/>
                <a:ea typeface="Calibri"/>
                <a:cs typeface="Times New Roman"/>
              </a:rPr>
              <a:t>- Сыт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хуэдэ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лъэ1у?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pPr marL="45720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dirty="0">
                <a:latin typeface="Times New Roman"/>
                <a:ea typeface="Calibri"/>
                <a:cs typeface="Times New Roman"/>
              </a:rPr>
              <a:t>- Къысхуэпщ1эн си лъэ1ур?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pPr marL="45720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dirty="0">
                <a:latin typeface="Times New Roman"/>
                <a:ea typeface="Calibri"/>
                <a:cs typeface="Times New Roman"/>
              </a:rPr>
              <a:t>- Сыт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хуэдэ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лъэ1у уи1эми пхуэсщ1энущ.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pPr marL="45720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dirty="0">
                <a:latin typeface="Times New Roman"/>
                <a:ea typeface="Calibri"/>
                <a:cs typeface="Times New Roman"/>
              </a:rPr>
              <a:t>- Кхъы1э,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пщэдей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си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гъусэу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концертым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нак1уэ.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pPr marL="45720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dirty="0">
                <a:latin typeface="Times New Roman"/>
                <a:ea typeface="Calibri"/>
                <a:cs typeface="Times New Roman"/>
              </a:rPr>
              <a:t>-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Сыхьэт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дапщэм</a:t>
            </a:r>
            <a:r>
              <a:rPr lang="ru-RU" dirty="0">
                <a:latin typeface="Times New Roman"/>
                <a:ea typeface="Calibri"/>
                <a:cs typeface="Times New Roman"/>
              </a:rPr>
              <a:t>?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pPr marL="45720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dirty="0">
                <a:latin typeface="Times New Roman"/>
                <a:ea typeface="Calibri"/>
                <a:cs typeface="Times New Roman"/>
              </a:rPr>
              <a:t>-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Сыхьэтыр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6-м.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pPr marL="45720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dirty="0">
                <a:latin typeface="Times New Roman"/>
                <a:ea typeface="Calibri"/>
                <a:cs typeface="Times New Roman"/>
              </a:rPr>
              <a:t>-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Хъунщ</a:t>
            </a:r>
            <a:r>
              <a:rPr lang="ru-RU" dirty="0">
                <a:latin typeface="Times New Roman"/>
                <a:ea typeface="Calibri"/>
                <a:cs typeface="Times New Roman"/>
              </a:rPr>
              <a:t>, сынок1уэ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уи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гъусэу</a:t>
            </a:r>
            <a:r>
              <a:rPr lang="ru-RU" dirty="0">
                <a:latin typeface="Times New Roman"/>
                <a:ea typeface="Calibri"/>
                <a:cs typeface="Times New Roman"/>
              </a:rPr>
              <a:t>.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pPr marL="45720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dirty="0">
                <a:latin typeface="Times New Roman"/>
                <a:ea typeface="Calibri"/>
                <a:cs typeface="Times New Roman"/>
              </a:rPr>
              <a:t>-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Упсэу</a:t>
            </a:r>
            <a:r>
              <a:rPr lang="ru-RU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Фатимэ</a:t>
            </a:r>
            <a:r>
              <a:rPr lang="ru-RU" dirty="0">
                <a:latin typeface="Times New Roman"/>
                <a:ea typeface="Calibri"/>
                <a:cs typeface="Times New Roman"/>
              </a:rPr>
              <a:t>, си </a:t>
            </a:r>
            <a:r>
              <a:rPr lang="ru-RU" dirty="0" err="1">
                <a:latin typeface="Times New Roman"/>
                <a:ea typeface="Calibri"/>
                <a:cs typeface="Times New Roman"/>
              </a:rPr>
              <a:t>гуапэ</a:t>
            </a:r>
            <a:r>
              <a:rPr lang="ru-RU" dirty="0">
                <a:latin typeface="Times New Roman"/>
                <a:ea typeface="Calibri"/>
                <a:cs typeface="Times New Roman"/>
              </a:rPr>
              <a:t> къэпщ1ащ.</a:t>
            </a:r>
            <a:endParaRPr lang="ru-RU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291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183880" cy="864096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0070C0"/>
                </a:solidFill>
              </a:rPr>
              <a:t>2 диалог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88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Къысхуэгъэгъу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, щ1алэ, мы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къалэм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ущыпсэурэ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Сыщопсэу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. Сыт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ухуейт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- Зыгуэрк1э сыноупщ1ыну арат.</a:t>
            </a:r>
          </a:p>
          <a:p>
            <a:pPr marL="0" indent="0">
              <a:buNone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- Къызэупщ1.</a:t>
            </a:r>
          </a:p>
          <a:p>
            <a:pPr marL="0" indent="0">
              <a:buNone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- Сыт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автобуск1э Долинск сык1уэ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хъуну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Езанэ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, епщ1анэ, епщык1убланэ автобусхэмк1э ук1уэ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хъунущ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Мыбдеж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нэхъ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гъунэгъур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сыт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- Мы уэрамымк1э епщ1анэ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маршрутыр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блок1 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(проходит)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Дэнэ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деж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къэувы1эп1эр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остановка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)?</a:t>
            </a:r>
          </a:p>
          <a:p>
            <a:pPr marL="0" indent="0">
              <a:buNone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Мес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жыжьэкъым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Упсэу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, щ1алэ.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034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183880" cy="936104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0070C0"/>
                </a:solidFill>
              </a:rPr>
              <a:t>3 </a:t>
            </a:r>
            <a:r>
              <a:rPr lang="ru-RU" dirty="0">
                <a:solidFill>
                  <a:srgbClr val="0070C0"/>
                </a:solidFill>
              </a:rPr>
              <a:t>диалог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8892480" cy="5616624"/>
          </a:xfrm>
        </p:spPr>
        <p:txBody>
          <a:bodyPr>
            <a:normAutofit fontScale="92500" lnSpcReduction="20000"/>
          </a:bodyPr>
          <a:lstStyle/>
          <a:p>
            <a:pPr marL="457200" indent="0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000" dirty="0">
                <a:latin typeface="Times New Roman"/>
                <a:ea typeface="Calibri"/>
                <a:cs typeface="Times New Roman"/>
              </a:rPr>
              <a:t>- </a:t>
            </a:r>
            <a:r>
              <a:rPr lang="ru-RU" sz="3000" dirty="0" err="1" smtClean="0">
                <a:latin typeface="Times New Roman"/>
                <a:ea typeface="Calibri"/>
                <a:cs typeface="Times New Roman"/>
              </a:rPr>
              <a:t>Данэ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, зыгуэрк1э дынолъэ1унущ.</a:t>
            </a:r>
            <a:endParaRPr lang="ru-RU" sz="3000" dirty="0">
              <a:latin typeface="Calibri"/>
              <a:ea typeface="Calibri"/>
              <a:cs typeface="Times New Roman"/>
            </a:endParaRPr>
          </a:p>
          <a:p>
            <a:pPr marL="457200" indent="0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000" dirty="0">
                <a:latin typeface="Times New Roman"/>
                <a:ea typeface="Calibri"/>
                <a:cs typeface="Times New Roman"/>
              </a:rPr>
              <a:t>- Фыкъызэлъэ1у.</a:t>
            </a:r>
            <a:endParaRPr lang="ru-RU" sz="3000" dirty="0">
              <a:latin typeface="Calibri"/>
              <a:ea typeface="Calibri"/>
              <a:cs typeface="Times New Roman"/>
            </a:endParaRPr>
          </a:p>
          <a:p>
            <a:pPr marL="457200" indent="0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000" dirty="0">
                <a:latin typeface="Times New Roman"/>
                <a:ea typeface="Calibri"/>
                <a:cs typeface="Times New Roman"/>
              </a:rPr>
              <a:t>- </a:t>
            </a:r>
            <a:r>
              <a:rPr lang="ru-RU" sz="3000" dirty="0" err="1">
                <a:latin typeface="Times New Roman"/>
                <a:ea typeface="Calibri"/>
                <a:cs typeface="Times New Roman"/>
              </a:rPr>
              <a:t>Ди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 лъэ1ур къытхуэпщ1эн, </a:t>
            </a:r>
            <a:r>
              <a:rPr lang="ru-RU" sz="3000" dirty="0" err="1">
                <a:latin typeface="Times New Roman"/>
                <a:ea typeface="Calibri"/>
                <a:cs typeface="Times New Roman"/>
              </a:rPr>
              <a:t>Д</a:t>
            </a:r>
            <a:r>
              <a:rPr lang="ru-RU" sz="3000" dirty="0" err="1" smtClean="0">
                <a:latin typeface="Times New Roman"/>
                <a:ea typeface="Calibri"/>
                <a:cs typeface="Times New Roman"/>
              </a:rPr>
              <a:t>анэ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?</a:t>
            </a:r>
            <a:endParaRPr lang="ru-RU" sz="3000" dirty="0">
              <a:latin typeface="Calibri"/>
              <a:ea typeface="Calibri"/>
              <a:cs typeface="Times New Roman"/>
            </a:endParaRPr>
          </a:p>
          <a:p>
            <a:pPr marL="457200" indent="0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000" dirty="0">
                <a:latin typeface="Times New Roman"/>
                <a:ea typeface="Calibri"/>
                <a:cs typeface="Times New Roman"/>
              </a:rPr>
              <a:t>- Фхуэсщ1эфынумэ, фхуэсщ1энщ.</a:t>
            </a:r>
            <a:endParaRPr lang="ru-RU" sz="3000" dirty="0">
              <a:latin typeface="Calibri"/>
              <a:ea typeface="Calibri"/>
              <a:cs typeface="Times New Roman"/>
            </a:endParaRPr>
          </a:p>
          <a:p>
            <a:pPr marL="457200" indent="0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000" dirty="0">
                <a:latin typeface="Times New Roman"/>
                <a:ea typeface="Calibri"/>
                <a:cs typeface="Times New Roman"/>
              </a:rPr>
              <a:t>- </a:t>
            </a:r>
            <a:r>
              <a:rPr lang="ru-RU" sz="3000" dirty="0" err="1">
                <a:latin typeface="Times New Roman"/>
                <a:ea typeface="Calibri"/>
                <a:cs typeface="Times New Roman"/>
              </a:rPr>
              <a:t>Ухуеймэ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, къытхуэпщ1эфынущ.</a:t>
            </a:r>
            <a:endParaRPr lang="ru-RU" sz="3000" dirty="0">
              <a:latin typeface="Calibri"/>
              <a:ea typeface="Calibri"/>
              <a:cs typeface="Times New Roman"/>
            </a:endParaRPr>
          </a:p>
          <a:p>
            <a:pPr marL="457200" indent="0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000" dirty="0">
                <a:latin typeface="Times New Roman"/>
                <a:ea typeface="Calibri"/>
                <a:cs typeface="Times New Roman"/>
              </a:rPr>
              <a:t>- Жыф1э!</a:t>
            </a:r>
            <a:endParaRPr lang="ru-RU" sz="3000" dirty="0">
              <a:latin typeface="Calibri"/>
              <a:ea typeface="Calibri"/>
              <a:cs typeface="Times New Roman"/>
            </a:endParaRPr>
          </a:p>
          <a:p>
            <a:pPr marL="457200" indent="0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000" dirty="0" smtClean="0">
                <a:latin typeface="Times New Roman"/>
                <a:ea typeface="Calibri"/>
                <a:cs typeface="Times New Roman"/>
              </a:rPr>
              <a:t>- Кхъы1э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000" dirty="0" err="1" smtClean="0">
                <a:latin typeface="Times New Roman"/>
                <a:ea typeface="Calibri"/>
                <a:cs typeface="Times New Roman"/>
              </a:rPr>
              <a:t>Данэ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000" dirty="0" err="1">
                <a:latin typeface="Times New Roman"/>
                <a:ea typeface="Calibri"/>
                <a:cs typeface="Times New Roman"/>
              </a:rPr>
              <a:t>адыгэ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000" dirty="0" err="1">
                <a:latin typeface="Times New Roman"/>
                <a:ea typeface="Calibri"/>
                <a:cs typeface="Times New Roman"/>
              </a:rPr>
              <a:t>дэлэн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000" dirty="0" err="1">
                <a:latin typeface="Times New Roman"/>
                <a:ea typeface="Calibri"/>
                <a:cs typeface="Times New Roman"/>
              </a:rPr>
              <a:t>пщэдей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000" dirty="0" err="1">
                <a:latin typeface="Times New Roman"/>
                <a:ea typeface="Calibri"/>
                <a:cs typeface="Times New Roman"/>
              </a:rPr>
              <a:t>къытхуэхь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. </a:t>
            </a:r>
            <a:endParaRPr lang="ru-RU" sz="3000" dirty="0" smtClean="0">
              <a:latin typeface="Times New Roman"/>
              <a:ea typeface="Calibri"/>
              <a:cs typeface="Times New Roman"/>
            </a:endParaRPr>
          </a:p>
          <a:p>
            <a:pPr marL="457200" indent="0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000" dirty="0" err="1" smtClean="0">
                <a:latin typeface="Times New Roman"/>
                <a:ea typeface="Calibri"/>
                <a:cs typeface="Times New Roman"/>
              </a:rPr>
              <a:t>Уэ</a:t>
            </a:r>
            <a:r>
              <a:rPr lang="ru-RU" sz="30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ар 1эф1 </a:t>
            </a:r>
            <a:r>
              <a:rPr lang="ru-RU" sz="3000" dirty="0" err="1">
                <a:latin typeface="Times New Roman"/>
                <a:ea typeface="Calibri"/>
                <a:cs typeface="Times New Roman"/>
              </a:rPr>
              <a:t>дыдэу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 уощ1.</a:t>
            </a:r>
            <a:endParaRPr lang="ru-RU" sz="3000" dirty="0">
              <a:latin typeface="Calibri"/>
              <a:ea typeface="Calibri"/>
              <a:cs typeface="Times New Roman"/>
            </a:endParaRPr>
          </a:p>
          <a:p>
            <a:pPr marL="457200" indent="0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000" dirty="0">
                <a:latin typeface="Times New Roman"/>
                <a:ea typeface="Calibri"/>
                <a:cs typeface="Times New Roman"/>
              </a:rPr>
              <a:t>- Си </a:t>
            </a:r>
            <a:r>
              <a:rPr lang="ru-RU" sz="3000" dirty="0" err="1">
                <a:latin typeface="Times New Roman"/>
                <a:ea typeface="Calibri"/>
                <a:cs typeface="Times New Roman"/>
              </a:rPr>
              <a:t>дэлэныр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 фигу ирохь-т1э!</a:t>
            </a:r>
            <a:endParaRPr lang="ru-RU" sz="3000" dirty="0">
              <a:latin typeface="Calibri"/>
              <a:ea typeface="Calibri"/>
              <a:cs typeface="Times New Roman"/>
            </a:endParaRPr>
          </a:p>
          <a:p>
            <a:pPr marL="457200" indent="0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000" dirty="0">
                <a:latin typeface="Times New Roman"/>
                <a:ea typeface="Calibri"/>
                <a:cs typeface="Times New Roman"/>
              </a:rPr>
              <a:t>- </a:t>
            </a:r>
            <a:r>
              <a:rPr lang="ru-RU" sz="3000" dirty="0" err="1">
                <a:latin typeface="Times New Roman"/>
                <a:ea typeface="Calibri"/>
                <a:cs typeface="Times New Roman"/>
              </a:rPr>
              <a:t>Ауэ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000" dirty="0" err="1">
                <a:latin typeface="Times New Roman"/>
                <a:ea typeface="Calibri"/>
                <a:cs typeface="Times New Roman"/>
              </a:rPr>
              <a:t>сытми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!</a:t>
            </a:r>
            <a:endParaRPr lang="ru-RU" sz="3000" dirty="0">
              <a:latin typeface="Calibri"/>
              <a:ea typeface="Calibri"/>
              <a:cs typeface="Times New Roman"/>
            </a:endParaRPr>
          </a:p>
          <a:p>
            <a:pPr marL="457200" indent="0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000" dirty="0">
                <a:latin typeface="Times New Roman"/>
                <a:ea typeface="Calibri"/>
                <a:cs typeface="Times New Roman"/>
              </a:rPr>
              <a:t>- </a:t>
            </a:r>
            <a:r>
              <a:rPr lang="ru-RU" sz="3000" dirty="0" err="1">
                <a:latin typeface="Times New Roman"/>
                <a:ea typeface="Calibri"/>
                <a:cs typeface="Times New Roman"/>
              </a:rPr>
              <a:t>Хъунщ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000" dirty="0" err="1">
                <a:latin typeface="Times New Roman"/>
                <a:ea typeface="Calibri"/>
                <a:cs typeface="Times New Roman"/>
              </a:rPr>
              <a:t>къыфхуэсхьынщ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.</a:t>
            </a:r>
            <a:endParaRPr lang="ru-RU" sz="3000" dirty="0">
              <a:latin typeface="Calibri"/>
              <a:ea typeface="Calibri"/>
              <a:cs typeface="Times New Roman"/>
            </a:endParaRPr>
          </a:p>
          <a:p>
            <a:pPr marL="457200" indent="0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000" dirty="0">
                <a:latin typeface="Times New Roman"/>
                <a:ea typeface="Calibri"/>
                <a:cs typeface="Times New Roman"/>
              </a:rPr>
              <a:t>- </a:t>
            </a:r>
            <a:r>
              <a:rPr lang="ru-RU" sz="3000" dirty="0" err="1">
                <a:latin typeface="Times New Roman"/>
                <a:ea typeface="Calibri"/>
                <a:cs typeface="Times New Roman"/>
              </a:rPr>
              <a:t>Упсэу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3000" dirty="0" err="1" smtClean="0">
                <a:latin typeface="Times New Roman"/>
                <a:ea typeface="Calibri"/>
                <a:cs typeface="Times New Roman"/>
              </a:rPr>
              <a:t>Данэ</a:t>
            </a:r>
            <a:r>
              <a:rPr lang="ru-RU" sz="3000" dirty="0">
                <a:latin typeface="Times New Roman"/>
                <a:ea typeface="Calibri"/>
                <a:cs typeface="Times New Roman"/>
              </a:rPr>
              <a:t>!</a:t>
            </a:r>
            <a:endParaRPr lang="ru-RU" sz="30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081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317"/>
            <a:ext cx="8183880" cy="962411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0070C0"/>
                </a:solidFill>
              </a:rPr>
              <a:t>4 диалог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268760"/>
            <a:ext cx="8183880" cy="51845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Къысхуэгъэгъу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хъыджэбз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dirty="0" err="1" smtClean="0">
                <a:latin typeface="Times New Roman" pitchFamily="18" charset="0"/>
                <a:cs typeface="Times New Roman" pitchFamily="18" charset="0"/>
              </a:rPr>
              <a:t>мыбдеж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сыт1ыс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хъуну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Хьэуэ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мыбдеж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си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ныбжьэгъур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щысщ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Иджыпсту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къыщ1ыхьэжынущ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(зайдет, </a:t>
            </a:r>
            <a:r>
              <a:rPr lang="ru-RU" sz="3000" i="1" dirty="0" smtClean="0">
                <a:latin typeface="Times New Roman" pitchFamily="18" charset="0"/>
                <a:cs typeface="Times New Roman" pitchFamily="18" charset="0"/>
              </a:rPr>
              <a:t>вернётся)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Уи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ижьырабгъумк1э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щыс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зыгуэр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Хьэуэ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мыбдеж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зыри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щыскъым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Къысхуэгъэгъу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сыдыхьэ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b="1" dirty="0" err="1">
                <a:latin typeface="Times New Roman" pitchFamily="18" charset="0"/>
                <a:cs typeface="Times New Roman" pitchFamily="18" charset="0"/>
              </a:rPr>
              <a:t>хъуну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можно пройти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) абык1э?</a:t>
            </a:r>
          </a:p>
          <a:p>
            <a:pPr marL="0" indent="0">
              <a:buNone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Дыхьэ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Сыт щ1эмыхъунур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i="1" dirty="0">
                <a:latin typeface="Times New Roman" pitchFamily="18" charset="0"/>
                <a:cs typeface="Times New Roman" pitchFamily="18" charset="0"/>
              </a:rPr>
              <a:t>(почему нельзя)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Концертым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щ1идзэным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куэд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и1эж?</a:t>
            </a:r>
          </a:p>
          <a:p>
            <a:pPr marL="0" indent="0">
              <a:buNone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Хьэуэ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куэд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мыщ1эу щ1идзэнущ.</a:t>
            </a:r>
          </a:p>
          <a:p>
            <a:pPr marL="0" indent="0">
              <a:buNone/>
            </a:pP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Упсэу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ди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шыпхъу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995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597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Диалогхэм</a:t>
            </a:r>
            <a:r>
              <a:rPr lang="ru-RU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хэта</a:t>
            </a:r>
            <a:r>
              <a:rPr lang="ru-RU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псалъэщ1эхэр</a:t>
            </a:r>
          </a:p>
          <a:p>
            <a:pPr marL="0" indent="0" algn="ctr">
              <a:buNone/>
            </a:pPr>
            <a:endParaRPr lang="ru-RU" sz="32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лэк1ын</a:t>
            </a:r>
          </a:p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къэувы1эп1э</a:t>
            </a:r>
          </a:p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ъыщ1ыхьэжын</a:t>
            </a:r>
          </a:p>
          <a:p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ыхьэн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Сыдыхьэ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хъуну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Сыт щ1эмыхъунур?</a:t>
            </a:r>
          </a:p>
          <a:p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Сыдэк1 </a:t>
            </a:r>
            <a:r>
              <a:rPr lang="ru-RU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хъуну</a:t>
            </a:r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ru-RU" sz="3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5-конечная звезда 3"/>
          <p:cNvSpPr/>
          <p:nvPr/>
        </p:nvSpPr>
        <p:spPr>
          <a:xfrm>
            <a:off x="8244408" y="5877272"/>
            <a:ext cx="648072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7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853" y="898820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Другая 2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81D319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255</TotalTime>
  <Words>300</Words>
  <Application>Microsoft Office PowerPoint</Application>
  <PresentationFormat>Экран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Аспект</vt:lpstr>
      <vt:lpstr>Изучаем  кабардинский язык</vt:lpstr>
      <vt:lpstr>1 диалог</vt:lpstr>
      <vt:lpstr>2 диалог</vt:lpstr>
      <vt:lpstr>3 диалог</vt:lpstr>
      <vt:lpstr>4 диалог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30</cp:revision>
  <dcterms:created xsi:type="dcterms:W3CDTF">2014-03-12T17:19:47Z</dcterms:created>
  <dcterms:modified xsi:type="dcterms:W3CDTF">2015-01-21T19:53:55Z</dcterms:modified>
</cp:coreProperties>
</file>