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5" r:id="rId3"/>
    <p:sldId id="281" r:id="rId4"/>
    <p:sldId id="282" r:id="rId5"/>
    <p:sldId id="283" r:id="rId6"/>
    <p:sldId id="284" r:id="rId7"/>
    <p:sldId id="286" r:id="rId8"/>
    <p:sldId id="274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581" y="1916832"/>
            <a:ext cx="7175351" cy="30086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Изучаем </a:t>
            </a:r>
            <a:b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кабардинский </a:t>
            </a:r>
            <a: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/>
            </a:r>
            <a:b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язык</a:t>
            </a:r>
            <a:endParaRPr lang="ru-RU" sz="6000" dirty="0">
              <a:ln/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111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7912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Дызэджахэр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къыдопщытэж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772816"/>
            <a:ext cx="8280920" cy="4536504"/>
          </a:xfrm>
        </p:spPr>
        <p:txBody>
          <a:bodyPr>
            <a:noAutofit/>
          </a:bodyPr>
          <a:lstStyle/>
          <a:p>
            <a:pPr algn="just"/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Хэт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сыт </a:t>
            </a:r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хуэдэ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1эщ1агъэ и1э? </a:t>
            </a:r>
            <a:endParaRPr lang="ru-RU" sz="36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pPr algn="just"/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Идар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уэ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сыт </a:t>
            </a:r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хуэдэ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1эщ1агъэ уи1э? </a:t>
            </a:r>
            <a:endParaRPr lang="ru-RU" sz="36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pPr algn="just"/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Уэ-щэ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Фатимэ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6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pPr algn="just"/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Данэ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, сыт </a:t>
            </a:r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Анзор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и 1эщ1агъэр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</a:t>
            </a:r>
          </a:p>
          <a:p>
            <a:pPr algn="just"/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Мухьэмэд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, сыту </a:t>
            </a:r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улажьэрэ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6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pPr algn="just"/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Уэ-щэ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36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Данэ</a:t>
            </a: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Си 1эщ1агъэр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484784"/>
            <a:ext cx="8507288" cy="511256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План:</a:t>
            </a:r>
          </a:p>
          <a:p>
            <a:r>
              <a:rPr lang="ru-RU" sz="3200" b="1" dirty="0" smtClean="0"/>
              <a:t>си 1эщ1агъэр</a:t>
            </a:r>
          </a:p>
          <a:p>
            <a:r>
              <a:rPr lang="ru-RU" sz="3200" b="1" dirty="0" err="1" smtClean="0"/>
              <a:t>сызыщеджар</a:t>
            </a:r>
            <a:r>
              <a:rPr lang="ru-RU" sz="3200" b="1" dirty="0" smtClean="0"/>
              <a:t>/</a:t>
            </a:r>
            <a:r>
              <a:rPr lang="ru-RU" sz="3200" b="1" dirty="0" err="1" smtClean="0"/>
              <a:t>къэзухар</a:t>
            </a:r>
            <a:endParaRPr lang="ru-RU" sz="3200" b="1" dirty="0" smtClean="0"/>
          </a:p>
          <a:p>
            <a:r>
              <a:rPr lang="ru-RU" sz="3200" b="1" dirty="0" err="1"/>
              <a:t>с</a:t>
            </a:r>
            <a:r>
              <a:rPr lang="ru-RU" sz="3200" b="1" dirty="0" err="1" smtClean="0"/>
              <a:t>ыздэлажьэр</a:t>
            </a:r>
            <a:endParaRPr lang="ru-RU" sz="3200" b="1" dirty="0" smtClean="0"/>
          </a:p>
          <a:p>
            <a:r>
              <a:rPr lang="ru-RU" sz="3200" b="1" dirty="0"/>
              <a:t>с</a:t>
            </a:r>
            <a:r>
              <a:rPr lang="ru-RU" sz="3200" b="1" dirty="0" smtClean="0"/>
              <a:t>и </a:t>
            </a:r>
            <a:r>
              <a:rPr lang="ru-RU" sz="3200" b="1" dirty="0" err="1" smtClean="0"/>
              <a:t>къалэнхэр</a:t>
            </a:r>
            <a:endParaRPr lang="ru-RU" sz="3200" b="1" dirty="0" smtClean="0"/>
          </a:p>
          <a:p>
            <a:r>
              <a:rPr lang="ru-RU" sz="3200" b="1" dirty="0" err="1"/>
              <a:t>с</a:t>
            </a:r>
            <a:r>
              <a:rPr lang="ru-RU" sz="3200" b="1" dirty="0" err="1" smtClean="0"/>
              <a:t>ызэрылажьэ</a:t>
            </a:r>
            <a:r>
              <a:rPr lang="ru-RU" sz="3200" b="1" dirty="0" smtClean="0"/>
              <a:t> щ1ык1эр</a:t>
            </a:r>
          </a:p>
          <a:p>
            <a:r>
              <a:rPr lang="ru-RU" sz="3200" b="1" dirty="0"/>
              <a:t>с</a:t>
            </a:r>
            <a:r>
              <a:rPr lang="ru-RU" sz="3200" b="1" dirty="0" smtClean="0"/>
              <a:t>и 1эщ1агъэм </a:t>
            </a:r>
            <a:r>
              <a:rPr lang="ru-RU" sz="3200" b="1" dirty="0" err="1" smtClean="0"/>
              <a:t>сызэрыхущытыр</a:t>
            </a:r>
            <a:endParaRPr lang="ru-RU" sz="3200" b="1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2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784976" cy="12600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Упщ1эхэм </a:t>
            </a:r>
            <a:r>
              <a:rPr lang="ru-RU" dirty="0" err="1" smtClean="0"/>
              <a:t>фыкъеджэ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err="1" smtClean="0"/>
              <a:t>жэуап</a:t>
            </a:r>
            <a:r>
              <a:rPr lang="ru-RU" dirty="0" smtClean="0"/>
              <a:t> </a:t>
            </a:r>
            <a:r>
              <a:rPr lang="ru-RU" dirty="0" err="1" smtClean="0"/>
              <a:t>ефт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484784"/>
            <a:ext cx="8856984" cy="525658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1)Сытк1э 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ук1уэ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хъуну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I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уащхьэмахуэ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лъапэ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2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) Сытк1э ук1уэ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хъуну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Италием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3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)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Къуажэм-щэ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4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) Сыт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хуэдэ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маршрутымк1э сык1уэ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хъуну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къалэ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сымаджэщым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5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)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Дауэ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сык1уэ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хъуну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автовокзалым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</a:endParaRPr>
          </a:p>
          <a:p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6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) Кхъы1э,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хъыджэбз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, къызже1э сыт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хуэдэ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уэрамым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тет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Къэбэрдей-Балъкъэр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къэрал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университетыр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</a:rPr>
              <a:t>? </a:t>
            </a:r>
            <a:endParaRPr lang="ru-RU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ru-RU" dirty="0" err="1" smtClean="0"/>
              <a:t>Псалъэухахэр</a:t>
            </a:r>
            <a:r>
              <a:rPr lang="ru-RU" dirty="0" smtClean="0"/>
              <a:t> </a:t>
            </a:r>
            <a:r>
              <a:rPr lang="ru-RU" dirty="0" err="1" smtClean="0"/>
              <a:t>нэвгъэсыж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752600"/>
            <a:ext cx="8856984" cy="4988768"/>
          </a:xfrm>
        </p:spPr>
        <p:txBody>
          <a:bodyPr>
            <a:normAutofit/>
          </a:bodyPr>
          <a:lstStyle/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Кхъы1э, щ1алэ, къызже1э ...</a:t>
            </a:r>
            <a:endParaRPr lang="ru-RU" sz="32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Кхъы1э,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хъыджэбз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къызже1э ...</a:t>
            </a:r>
            <a:endParaRPr lang="ru-RU" sz="32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Кхъы1э, си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къуэш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сынолъэ1у ...</a:t>
            </a:r>
            <a:endParaRPr lang="ru-RU" sz="32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Кхъы1э,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дадэ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сынолъэ1у ...</a:t>
            </a:r>
            <a:endParaRPr lang="ru-RU" sz="32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Кхъы1э, си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шыпхъу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ц1ык1у,  ...</a:t>
            </a:r>
            <a:endParaRPr lang="ru-RU" sz="32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Кхъы1э, си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дэлъху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ц1ык1у,  ...</a:t>
            </a:r>
            <a:endParaRPr lang="ru-RU" sz="32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240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52718"/>
            <a:ext cx="8712968" cy="1188050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 smtClean="0"/>
              <a:t>Фыкъеджэ</a:t>
            </a:r>
            <a:r>
              <a:rPr lang="ru-RU" sz="3600" dirty="0" smtClean="0"/>
              <a:t>, урысыбзэк1э зэвдзэк1.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568952" cy="5544616"/>
          </a:xfrm>
        </p:spPr>
        <p:txBody>
          <a:bodyPr>
            <a:normAutofit/>
          </a:bodyPr>
          <a:lstStyle/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Адыгэбзэр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къызгуро1уэ,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ф1ыуэ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сыпсэлъэфыркъым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Инджылыбзэр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къызгуро1уэ,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ф1ыуэ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сыпсэлъэфыркъым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Адыгэбзэр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си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анэдэлъхубзэщ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урысыбзэр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нэхъыф1у сощ1э.</a:t>
            </a:r>
            <a:endParaRPr lang="ru-RU" sz="28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Балъкъэрыбзэр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си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анэдэлъхубзэщ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ар ф1ы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дыдэу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сощ1э.</a:t>
            </a:r>
            <a:endParaRPr lang="ru-RU" sz="28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Мы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гъэм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псалъэ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куэд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адыгэбзэк1э зэзгъэщ1ащ.</a:t>
            </a:r>
            <a:endParaRPr lang="ru-RU" sz="28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Адыгэ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хабзэ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куэд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сигу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ирохь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712968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 smtClean="0"/>
              <a:t>Зэрызыхуагъазэ</a:t>
            </a:r>
            <a:r>
              <a:rPr lang="ru-RU" sz="3600" dirty="0" smtClean="0"/>
              <a:t> </a:t>
            </a:r>
            <a:r>
              <a:rPr lang="ru-RU" sz="3600" dirty="0" err="1" smtClean="0"/>
              <a:t>псалъэхэр</a:t>
            </a:r>
            <a:r>
              <a:rPr lang="ru-RU" sz="3600" dirty="0" smtClean="0"/>
              <a:t> </a:t>
            </a:r>
            <a:r>
              <a:rPr lang="ru-RU" sz="3600" dirty="0" err="1" smtClean="0"/>
              <a:t>хыдогъэувэж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1556792"/>
            <a:ext cx="8424936" cy="5040560"/>
          </a:xfrm>
        </p:spPr>
        <p:txBody>
          <a:bodyPr>
            <a:normAutofit lnSpcReduction="10000"/>
          </a:bodyPr>
          <a:lstStyle/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Къысхуэгъэгъу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...,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уи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телефон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номерыр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къызэптын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? </a:t>
            </a:r>
            <a:endParaRPr lang="ru-RU" sz="30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Къысхуэгъэгъу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...,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деж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стадионыр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здэщытыр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?</a:t>
            </a:r>
            <a:endParaRPr lang="ru-RU" sz="30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Къысхуэгъэгъу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..., сыт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хуэдэ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къуажэ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уздэпсэур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?</a:t>
            </a:r>
            <a:endParaRPr lang="ru-RU" sz="30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Къысхуэгъэгъу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..., сыт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уи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унэц1эр?</a:t>
            </a:r>
            <a:endParaRPr lang="ru-RU" sz="30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Къысхуэгъэгъу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..., сыт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уи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адэц1эр?</a:t>
            </a:r>
            <a:endParaRPr lang="ru-RU" sz="30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Къысхуэгъэгъу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, ...,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хэтхэ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узипхъур</a:t>
            </a:r>
            <a:r>
              <a:rPr lang="ru-RU" sz="3000" dirty="0">
                <a:solidFill>
                  <a:schemeClr val="bg2">
                    <a:lumMod val="10000"/>
                  </a:schemeClr>
                </a:solidFill>
                <a:latin typeface="Times New Roman"/>
                <a:ea typeface="Calibri"/>
                <a:cs typeface="Times New Roman"/>
              </a:rPr>
              <a:t>?</a:t>
            </a:r>
            <a:endParaRPr lang="ru-RU" sz="3000" dirty="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Times New Roman"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764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04856" cy="936104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 smtClean="0">
                <a:solidFill>
                  <a:srgbClr val="FF0000"/>
                </a:solidFill>
              </a:rPr>
              <a:t>Аудирование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306364" y="1556792"/>
            <a:ext cx="8586116" cy="4896544"/>
          </a:xfrm>
        </p:spPr>
        <p:txBody>
          <a:bodyPr>
            <a:normAutofit fontScale="85000" lnSpcReduction="10000"/>
          </a:bodyPr>
          <a:lstStyle/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зы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ныбжьэгъу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си1эщ. Абы и ц1эр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Нинэщ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Нинэ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адыгэ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нысэщ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. Ар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илъэс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куэдк1э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Урысейм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щыпсэуащ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Иджыпсту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ар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ди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республикэм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щопсэу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Нинэ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адыгэбзэр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хъарзынэу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къыгуро1уэ,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ф1ыуэ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псэлъэфыркъым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. Абы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адыгэбзэр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хуэм-хуэмурэ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зэрегъащ1э.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Нинэ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и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бынхэми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адыгэбзэр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ф1ыуэ ящ1эркъым,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балъкъэрыбзэр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ф1ы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дыдэу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ящ1э.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Ахэр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балъкъэр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къуажэщ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зыщыпсэур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Аращ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абыхэм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300" b="1" dirty="0" err="1">
                <a:latin typeface="Times New Roman"/>
                <a:ea typeface="Calibri"/>
                <a:cs typeface="Times New Roman"/>
              </a:rPr>
              <a:t>балъкъэрыбзэр</a:t>
            </a:r>
            <a:r>
              <a:rPr lang="ru-RU" sz="3300" b="1" dirty="0">
                <a:latin typeface="Times New Roman"/>
                <a:ea typeface="Calibri"/>
                <a:cs typeface="Times New Roman"/>
              </a:rPr>
              <a:t> ф1ыуэ щ1ащ1эр.  </a:t>
            </a:r>
            <a:endParaRPr lang="ru-RU" sz="3300" b="1" dirty="0">
              <a:latin typeface="Calibri"/>
              <a:ea typeface="Calibri"/>
              <a:cs typeface="Times New Roman"/>
            </a:endParaRPr>
          </a:p>
          <a:p>
            <a:pPr algn="ctr"/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244408" y="5877272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884557"/>
            <a:ext cx="6400800" cy="316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815</TotalTime>
  <Words>314</Words>
  <Application>Microsoft Office PowerPoint</Application>
  <PresentationFormat>Экран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Воздушный поток</vt:lpstr>
      <vt:lpstr>Изучаем  кабардинский  язык</vt:lpstr>
      <vt:lpstr>Дызэджахэр къыдопщытэж</vt:lpstr>
      <vt:lpstr>Си 1эщ1агъэр</vt:lpstr>
      <vt:lpstr>Упщ1эхэм фыкъеджэ,  жэуап ефт.</vt:lpstr>
      <vt:lpstr>Псалъэухахэр нэвгъэсыж.</vt:lpstr>
      <vt:lpstr>Фыкъеджэ, урысыбзэк1э зэвдзэк1.</vt:lpstr>
      <vt:lpstr>Зэрызыхуагъазэ псалъэхэр хыдогъэувэж.</vt:lpstr>
      <vt:lpstr>Аудирование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52</cp:revision>
  <dcterms:created xsi:type="dcterms:W3CDTF">2014-03-12T17:19:47Z</dcterms:created>
  <dcterms:modified xsi:type="dcterms:W3CDTF">2015-01-29T19:18:44Z</dcterms:modified>
</cp:coreProperties>
</file>