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7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Занятие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№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112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3068960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400" b="1" dirty="0" smtClean="0"/>
              <a:t> </a:t>
            </a:r>
            <a:br>
              <a:rPr lang="ru-RU" sz="4400" b="1" dirty="0" smtClean="0"/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528682" cy="936104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Прессэмрэ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телевидениемрэ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84976" cy="5499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1.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республикэм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газет, журнал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зыбжанэ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къыщыдок1.</a:t>
            </a:r>
          </a:p>
          <a:p>
            <a:pPr marL="0" indent="0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(В нашей республике выходят несколько газет и журналов.)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республикэм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газетхэмрэ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журналхэмрэ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бзищк1э къыщыдок1.</a:t>
            </a:r>
          </a:p>
          <a:p>
            <a:pPr marL="0" indent="0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(Газеты и журналы в нашей республике выходят на трех языках.)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Тхьэмахуэм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дапщэрэ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къыдэк1рэ «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псалъэ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газетыр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(Сколько раз в неделю выходит газета «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псалъэ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»?)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4.	Сыт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сабий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журналхэр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республикэм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къыщыдэк1рэ?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(Какие детские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журнылы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издаются в нашей республике?)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5.	«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Минги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тау»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журналыр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илъэсым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дапщэрэ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къыдэк1рэ?</a:t>
            </a:r>
          </a:p>
          <a:p>
            <a:pPr marL="0" indent="0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(Сколько раз в году выходит журнал «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Минги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тау»?)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Фи1эу п1эрэ «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Iуащхьэмахуэ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журналыр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(У вас есть журнал «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Ошхамахо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»?)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7.	Сыт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ятххэр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газетхэм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(О чем пишут газеты?)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8.	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ф1ыуэ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солъагъу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литературэ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гушы1э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журналхэр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Я люблю литературные, юмористические журналы.)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9.	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Къэбэрдей-Балъкъэр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телевидением сыт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каналымк1э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уеплъ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(По какому каналу можно посмотреть ТВ КБР?)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10.	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щы1э телевидением 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программэр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(Где программа телевидения?)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11.	«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Адыгэбзэ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зыдогъащ1э»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нэтыным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сыт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каналымк1э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уеплъ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 (По какому каналу можно посмотреть передачу «Изучаем кабардинский язык»?)</a:t>
            </a:r>
          </a:p>
          <a:p>
            <a:pPr marL="0" indent="0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12.	Сыт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теленэтынхэр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уигу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ирихьрэ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  (Какие телепередачи тебе больше нравятся?)</a:t>
            </a:r>
          </a:p>
          <a:p>
            <a:pPr marL="0" indent="0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13.	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щ1эныгъэм/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спортым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теухуа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нэтынхэр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сигу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ирохь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Мне больше нравятся образовательные/спортивные передачи.)</a:t>
            </a:r>
          </a:p>
          <a:p>
            <a:pPr marL="0" indent="0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14.	Мы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каналым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узэплъын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къигъэлъагъуэркъым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нэгъуэщ1ым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теухуэт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По этому каналу нечего смотреть, переключи на другой.)</a:t>
            </a:r>
          </a:p>
          <a:p>
            <a:pPr marL="0" indent="0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15.	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Къэбэрдей-Балъкъэрым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радионэтынхэм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уеда1уэрэ?</a:t>
            </a:r>
          </a:p>
          <a:p>
            <a:pPr marL="0" indent="0">
              <a:buNone/>
            </a:pPr>
            <a:r>
              <a:rPr lang="ru-RU" sz="3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(Ты слушаешь радиопередачи КБР?)</a:t>
            </a:r>
          </a:p>
          <a:p>
            <a:pPr marL="0" indent="0"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16.	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сф1эф1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дыдэу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си анэдэлъхубзэк1э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къат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радионэтынхэм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сода1уэ.</a:t>
            </a:r>
          </a:p>
          <a:p>
            <a:pPr marL="0" indent="0">
              <a:buNone/>
            </a:pPr>
            <a:r>
              <a:rPr lang="ru-RU" sz="3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Я с удовольствием слушаю радиопередачи на родном языке.)</a:t>
            </a:r>
          </a:p>
          <a:p>
            <a:endParaRPr lang="ru-RU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О СМИ в форме диалога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12568"/>
          </a:xfrm>
        </p:spPr>
        <p:txBody>
          <a:bodyPr>
            <a:normAutofit fontScale="70000" lnSpcReduction="2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Вед.: Фи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республикэм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япэ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дыдэ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сыкъэк1уауэ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аращ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Вопросы от участников: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укъик1а?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къыпщыхъурэ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щ1ып1эр?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Вед.: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жыжьэ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дыдэ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сыкъик1ащ –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Голландием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ауэ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сыадыгэщ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адыгэбзэри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сощ1э.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Уч.: Ар сыту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жыжьэ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укъик1а!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Куэдрэ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ущы1эну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Налшык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Вед.: За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мазэ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хуэдэк1э. 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Уч.: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Дэгъуэщ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Хъарзынэщ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Вед.: Фи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республикэм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газет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къыщыдэк1рэ?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Уч.: Нт1э. Бзищк1э газет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зыбжанэ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къыдок1.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Вед.: Сыт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журналхэр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газетхэр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адыгэбзэк1э къыдэк1рэ?</a:t>
            </a:r>
          </a:p>
          <a:p>
            <a:endParaRPr lang="ru-RU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712968" cy="6192688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Вед.: Сыт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журналхэр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газетхэр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адыгэбзэк1э къыдэк1рэ?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Уч.: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псалъэ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газетыр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уащхьэмахуэ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Псынэ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Нур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журналхэр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Вед.: Си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гуапэщ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Сыту ф1ыт!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деж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щыт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псалъэ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газетым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офисыр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Уч.: Къалапщэмк1э. Лениным и ц1эр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зезыхьэ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уэрамым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тетщ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Вед.: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сык1уэ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абы?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Уч.: Ет1уанэ, епщык1ущанэ, епщык1убгъуанэ маршрутхэмк1э ук1уэ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хъунущ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Вед.: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Фыпсэу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Уч.: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Къысхуэгъэгъу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ухьэщ1эщ, хьэщ1агъэ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уэтхын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хуейщ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Иджыпсту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машинэк1э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унэзгъэсынщ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Вед.: Ф1ыщ1э пхузощ1, си щ1алэ!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ru-RU" sz="3000" b="1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445224"/>
            <a:ext cx="792088" cy="7920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715</TotalTime>
  <Words>216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Справедливость</vt:lpstr>
      <vt:lpstr>Изучаем  кабардинский  язык</vt:lpstr>
      <vt:lpstr>Прессэмрэ телевидениемрэ</vt:lpstr>
      <vt:lpstr>Презентация PowerPoint</vt:lpstr>
      <vt:lpstr>Презентация PowerPoint</vt:lpstr>
      <vt:lpstr>О СМИ в форме диалога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46</cp:revision>
  <dcterms:created xsi:type="dcterms:W3CDTF">2013-11-25T07:17:07Z</dcterms:created>
  <dcterms:modified xsi:type="dcterms:W3CDTF">2015-01-29T19:44:05Z</dcterms:modified>
</cp:coreProperties>
</file>