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87" r:id="rId3"/>
    <p:sldId id="275" r:id="rId4"/>
    <p:sldId id="281" r:id="rId5"/>
    <p:sldId id="282" r:id="rId6"/>
    <p:sldId id="288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29.01.2015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581" y="1916832"/>
            <a:ext cx="7175351" cy="30086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Изучаем </a:t>
            </a:r>
            <a:b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кабардинский </a:t>
            </a:r>
            <a: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/>
            </a:r>
            <a:b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язык</a:t>
            </a:r>
            <a:endParaRPr lang="ru-RU" sz="6000" dirty="0">
              <a:ln/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№113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64896" cy="1143000"/>
          </a:xfrm>
        </p:spPr>
        <p:txBody>
          <a:bodyPr/>
          <a:lstStyle/>
          <a:p>
            <a:pPr algn="ctr"/>
            <a:r>
              <a:rPr lang="ru-RU" dirty="0" smtClean="0"/>
              <a:t>Экскурс дыздэк1уэр </a:t>
            </a:r>
            <a:endParaRPr lang="ru-RU" dirty="0"/>
          </a:p>
        </p:txBody>
      </p:sp>
      <p:pic>
        <p:nvPicPr>
          <p:cNvPr id="6" name="Рисунок 5" descr="YGeorge: фотографии избранных авторов - Photosight.ru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8587"/>
            <a:ext cx="4418612" cy="309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Озеро Шанхоре (большое) - Россия, Кабардино-Балкария - Фотографии на карте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48587"/>
            <a:ext cx="4032448" cy="3099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0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116632"/>
            <a:ext cx="57912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solidFill>
                  <a:schemeClr val="bg2">
                    <a:lumMod val="10000"/>
                  </a:schemeClr>
                </a:solidFill>
              </a:rPr>
              <a:t>Экскурс док1уэ.</a:t>
            </a:r>
            <a:br>
              <a:rPr lang="ru-RU" sz="4800" dirty="0">
                <a:solidFill>
                  <a:schemeClr val="bg2">
                    <a:lumMod val="10000"/>
                  </a:schemeClr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980728"/>
            <a:ext cx="8856984" cy="5760640"/>
          </a:xfrm>
        </p:spPr>
        <p:txBody>
          <a:bodyPr>
            <a:noAutofit/>
          </a:bodyPr>
          <a:lstStyle/>
          <a:p>
            <a:pPr algn="just"/>
            <a:r>
              <a:rPr lang="ru-RU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Нобэ</a:t>
            </a:r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щэбэт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махуэщ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Зыри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дылажьэркъым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Иджыпсту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автобус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щабэр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къэсынущ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мыщ1эу дэ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дежьэнущ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экскурс.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Ауэ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зыми</a:t>
            </a:r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тщ1эркъым дыздэк1уэр. «Ар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сюрпризщ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- къыджи1ащ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нэхъыщхьэм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Мис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автобусыр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Псори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псынщ1эу, дыгуф1эу дот1ысхьэ. Щ1алэхэр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хъыджэбзхэм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до1эпыкъу.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Хъыджэбзхэри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икъук1э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дыхуэарэзыхэщ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лэжьэгъу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щ1алэхэм.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Дакъикъэ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зытхух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дэмык1ыу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автобусыр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къалэм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уэрам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нэхъыщхьэм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тохьэ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Ижьырабгъумк1э дыблок1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Спортым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уардэунэм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мыщ1эу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къыдолъагъу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Правительствэм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унэр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Сытым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дежи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хуэдэу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унэ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гупэмк1э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машинэ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щызэхэтщ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ru-RU" sz="3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260648"/>
            <a:ext cx="8784976" cy="6336704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 algn="just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Автобусым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макъамэ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дахэ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къыщоуэ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псори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дынэжэгужэхэщ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Автобус гупэмк1э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щ1алэ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къотэджри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псоми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сэлам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къыдех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И ц1эр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зэры-Ахьмэдыр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къыдже1э.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Нобэрей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экскурсыр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ф1ыщ1э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нэхъыщхьэм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псалъэ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гуапэ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хуже1э.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Дэри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ар дыдо1ыгъ. Адэк1э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Ахьмэд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къыдже1э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Щхьэлыкъуэ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лъэныкъуэк1э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автобусыр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зэрык1уэнур. Дэ занщ1эу: «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Шэджэм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псыкъелъэхэм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док1уэ», - жыдо1э.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Ахьмэд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 «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Хьэуэ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-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жыжьэ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дык1уэнущ». Си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ныбжьэгъу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Мурат же1э: «Ат1э,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уащхьэмахуэ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лъапэщ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дыздэк1уэр». Абы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зыми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шэч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къытрихьэркъым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«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Хьэуэ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», - же1э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Ахьмэд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занщ1эу сигу къок1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Псыхуабэ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лъэныкъуэк1э дык1уэу ик1и ар къыжызо1э.</a:t>
            </a:r>
          </a:p>
        </p:txBody>
      </p:sp>
    </p:spTree>
    <p:extLst>
      <p:ext uri="{BB962C8B-B14F-4D97-AF65-F5344CB8AC3E}">
        <p14:creationId xmlns:p14="http://schemas.microsoft.com/office/powerpoint/2010/main" val="15772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 Къэпщ1акъым,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хъыджэбз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дахэ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- же1э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аргуэру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Ахьмэд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Дэ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республикэм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дик1ынукъым,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ауэ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сыхьэтрэ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ныкъуэк1э дык1уэнущ.</a:t>
            </a:r>
          </a:p>
          <a:p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Псори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дызоплъыж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«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Дэнэу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п1эрэ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нэхъыщхьэр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къыщыдэжьэр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?»</a:t>
            </a:r>
          </a:p>
          <a:p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Ахьмэд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къыпещэ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«Псы 1уфэ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дахэм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тэмэму</a:t>
            </a:r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жыс1энщи,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гуэл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1уфэ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дахэм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къыщывожьэ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дзасэк1э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лыхэр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зэрывгъэжьэнум</a:t>
            </a:r>
            <a:r>
              <a:rPr lang="ru-RU" sz="280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хуэдэу</a:t>
            </a:r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игъэхьэзырауэ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дыздэк1уэр? – щ1оупщ1э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Ахьмэд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Мыращ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дыздэк1уэр, -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дегъэлъагъу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Ахьмэд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сурэтхэр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Къэфц1ыхуа мы щ1ып1эр? </a:t>
            </a:r>
            <a:r>
              <a:rPr lang="ru-RU" sz="2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(Фото)</a:t>
            </a:r>
          </a:p>
          <a:p>
            <a:r>
              <a:rPr lang="ru-RU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Дэ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Къармэхьэблэ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къуажэм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док1уэ. Абы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пэгъунэгъущ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Шэдхъурей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гуэлхэр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Нобэ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абдеж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зыщывгъэпсэхунущ</a:t>
            </a:r>
            <a:r>
              <a:rPr lang="ru-RU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Псалъэщ1эхэр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484784"/>
            <a:ext cx="8496944" cy="5112568"/>
          </a:xfrm>
        </p:spPr>
        <p:txBody>
          <a:bodyPr>
            <a:noAutofit/>
          </a:bodyPr>
          <a:lstStyle/>
          <a:p>
            <a:r>
              <a:rPr lang="ru-RU" sz="2800" b="1" dirty="0" err="1"/>
              <a:t>Спортым</a:t>
            </a:r>
            <a:r>
              <a:rPr lang="ru-RU" sz="2800" b="1" dirty="0"/>
              <a:t> и </a:t>
            </a:r>
            <a:r>
              <a:rPr lang="ru-RU" sz="2800" b="1" dirty="0" err="1" smtClean="0"/>
              <a:t>уардэунэ</a:t>
            </a:r>
            <a:endParaRPr lang="ru-RU" sz="2800" b="1" dirty="0" smtClean="0"/>
          </a:p>
          <a:p>
            <a:r>
              <a:rPr lang="ru-RU" sz="2800" b="1" dirty="0"/>
              <a:t>д</a:t>
            </a:r>
            <a:r>
              <a:rPr lang="ru-RU" sz="2800" b="1" dirty="0" smtClean="0"/>
              <a:t>э1ыгъын</a:t>
            </a:r>
          </a:p>
          <a:p>
            <a:r>
              <a:rPr lang="ru-RU" sz="2800" b="1" dirty="0" err="1"/>
              <a:t>ш</a:t>
            </a:r>
            <a:r>
              <a:rPr lang="ru-RU" sz="2800" b="1" dirty="0" err="1" smtClean="0"/>
              <a:t>эч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къытемыхьэн</a:t>
            </a:r>
            <a:endParaRPr lang="ru-RU" sz="2800" b="1" dirty="0" smtClean="0"/>
          </a:p>
          <a:p>
            <a:r>
              <a:rPr lang="ru-RU" sz="2800" b="1" dirty="0" err="1" smtClean="0"/>
              <a:t>зыми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шэч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къытрихьэркъым</a:t>
            </a:r>
            <a:endParaRPr lang="ru-RU" sz="2800" b="1" dirty="0" smtClean="0"/>
          </a:p>
          <a:p>
            <a:r>
              <a:rPr lang="ru-RU" sz="2800" b="1" dirty="0"/>
              <a:t>с</a:t>
            </a:r>
            <a:r>
              <a:rPr lang="ru-RU" sz="2800" b="1" dirty="0" smtClean="0"/>
              <a:t>игу къок1</a:t>
            </a:r>
          </a:p>
          <a:p>
            <a:r>
              <a:rPr lang="ru-RU" sz="2800" b="1" dirty="0"/>
              <a:t>к</a:t>
            </a:r>
            <a:r>
              <a:rPr lang="ru-RU" sz="2800" b="1" dirty="0" smtClean="0"/>
              <a:t>ъэпщ1акъым</a:t>
            </a:r>
          </a:p>
          <a:p>
            <a:r>
              <a:rPr lang="ru-RU" sz="2800" b="1" dirty="0" err="1"/>
              <a:t>а</a:t>
            </a:r>
            <a:r>
              <a:rPr lang="ru-RU" sz="2800" b="1" dirty="0" err="1" smtClean="0"/>
              <a:t>ргуэру</a:t>
            </a:r>
            <a:endParaRPr lang="ru-RU" sz="2800" b="1" dirty="0" smtClean="0"/>
          </a:p>
          <a:p>
            <a:r>
              <a:rPr lang="ru-RU" sz="2800" b="1" dirty="0"/>
              <a:t>д</a:t>
            </a:r>
            <a:r>
              <a:rPr lang="ru-RU" sz="2800" b="1" dirty="0" smtClean="0"/>
              <a:t>ик1ынукъым  (</a:t>
            </a:r>
            <a:r>
              <a:rPr lang="ru-RU" sz="2800" b="1" dirty="0" err="1" smtClean="0"/>
              <a:t>автобусым</a:t>
            </a:r>
            <a:r>
              <a:rPr lang="ru-RU" sz="2800" b="1" dirty="0" smtClean="0"/>
              <a:t>/</a:t>
            </a:r>
            <a:r>
              <a:rPr lang="ru-RU" sz="2800" b="1" dirty="0" err="1" smtClean="0"/>
              <a:t>республикэм</a:t>
            </a:r>
            <a:r>
              <a:rPr lang="ru-RU" sz="2800" b="1" dirty="0" smtClean="0"/>
              <a:t>) </a:t>
            </a:r>
          </a:p>
          <a:p>
            <a:r>
              <a:rPr lang="ru-RU" sz="2800" b="1" dirty="0" err="1"/>
              <a:t>к</a:t>
            </a:r>
            <a:r>
              <a:rPr lang="ru-RU" sz="2800" b="1" dirty="0" err="1" smtClean="0"/>
              <a:t>ъыпыщэн</a:t>
            </a:r>
            <a:r>
              <a:rPr lang="ru-RU" sz="2800" b="1" dirty="0" smtClean="0"/>
              <a:t>  </a:t>
            </a:r>
            <a:endParaRPr lang="ru-RU" sz="2800" b="1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5877272"/>
            <a:ext cx="648072" cy="612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884557"/>
            <a:ext cx="6400800" cy="316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Другая 14">
      <a:dk1>
        <a:sysClr val="windowText" lastClr="000000"/>
      </a:dk1>
      <a:lt1>
        <a:sysClr val="window" lastClr="FFFFFF"/>
      </a:lt1>
      <a:dk2>
        <a:srgbClr val="0293E0"/>
      </a:dk2>
      <a:lt2>
        <a:srgbClr val="BDECC9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835</TotalTime>
  <Words>310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Воздушный поток</vt:lpstr>
      <vt:lpstr>Изучаем  кабардинский  язык</vt:lpstr>
      <vt:lpstr>Экскурс дыздэк1уэр </vt:lpstr>
      <vt:lpstr>Экскурс док1уэ. </vt:lpstr>
      <vt:lpstr>Презентация PowerPoint</vt:lpstr>
      <vt:lpstr>Презентация PowerPoint</vt:lpstr>
      <vt:lpstr>Псалъэщ1эхэр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55</cp:revision>
  <dcterms:created xsi:type="dcterms:W3CDTF">2014-03-12T17:19:47Z</dcterms:created>
  <dcterms:modified xsi:type="dcterms:W3CDTF">2015-01-29T20:08:17Z</dcterms:modified>
</cp:coreProperties>
</file>