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9" r:id="rId3"/>
    <p:sldId id="276" r:id="rId4"/>
    <p:sldId id="277" r:id="rId5"/>
    <p:sldId id="280" r:id="rId6"/>
    <p:sldId id="278" r:id="rId7"/>
    <p:sldId id="26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04.02.2015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04.02.2015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04.02.2015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04.02.2015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04.02.2015</a:t>
            </a:fld>
            <a:endParaRPr lang="ru-R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04.02.2015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04.02.2015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04.02.2015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04.02.2015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04.02.2015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04.02.2015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04.02.2015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703440" cy="2810743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5400" kern="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Изучаем </a:t>
            </a:r>
            <a:br>
              <a:rPr lang="ru-RU" sz="5400" kern="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5400" kern="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кабардинский язык</a:t>
            </a:r>
            <a:endParaRPr lang="ru-RU" sz="54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5193759"/>
            <a:ext cx="4419600" cy="1066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rgbClr val="002060"/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rgbClr val="002060"/>
                </a:solidFill>
                <a:latin typeface="Candara"/>
                <a:cs typeface="Levenim MT" pitchFamily="2" charset="-79"/>
              </a:rPr>
              <a:t>№</a:t>
            </a:r>
            <a:r>
              <a:rPr lang="ru-RU" sz="4000" b="1" dirty="0" smtClean="0">
                <a:ln w="50800"/>
                <a:solidFill>
                  <a:srgbClr val="002060"/>
                </a:solidFill>
                <a:latin typeface="Candara"/>
                <a:cs typeface="Levenim MT" pitchFamily="2" charset="-79"/>
              </a:rPr>
              <a:t>114</a:t>
            </a:r>
            <a:endParaRPr lang="ru-RU" sz="4000" b="1" dirty="0">
              <a:ln w="50800"/>
              <a:solidFill>
                <a:srgbClr val="002060"/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dirty="0" smtClean="0">
                <a:solidFill>
                  <a:srgbClr val="FF0000"/>
                </a:solidFill>
              </a:rPr>
              <a:t>«Экскурс док1уэ» </a:t>
            </a:r>
            <a:r>
              <a:rPr lang="ru-RU" sz="4000" dirty="0" err="1" smtClean="0">
                <a:solidFill>
                  <a:srgbClr val="FF0000"/>
                </a:solidFill>
              </a:rPr>
              <a:t>текстым</a:t>
            </a:r>
            <a:r>
              <a:rPr lang="ru-RU" sz="4000" dirty="0" smtClean="0">
                <a:solidFill>
                  <a:srgbClr val="FF0000"/>
                </a:solidFill>
              </a:rPr>
              <a:t> </a:t>
            </a:r>
            <a:r>
              <a:rPr lang="ru-RU" sz="4000" dirty="0" err="1" smtClean="0">
                <a:solidFill>
                  <a:srgbClr val="FF0000"/>
                </a:solidFill>
              </a:rPr>
              <a:t>дытопсэлъыхьыж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sz="3200" b="1" dirty="0" smtClean="0"/>
              <a:t>План:</a:t>
            </a:r>
          </a:p>
          <a:p>
            <a:r>
              <a:rPr lang="ru-RU" sz="3200" dirty="0" err="1" smtClean="0"/>
              <a:t>Щэбэт</a:t>
            </a:r>
            <a:r>
              <a:rPr lang="ru-RU" sz="3200" dirty="0" smtClean="0"/>
              <a:t> </a:t>
            </a:r>
            <a:r>
              <a:rPr lang="ru-RU" sz="3200" dirty="0" err="1" smtClean="0"/>
              <a:t>махуэм</a:t>
            </a:r>
            <a:r>
              <a:rPr lang="ru-RU" sz="3200" dirty="0" smtClean="0"/>
              <a:t> экскурс док1уэ.</a:t>
            </a:r>
          </a:p>
          <a:p>
            <a:r>
              <a:rPr lang="ru-RU" sz="3200" dirty="0" err="1" smtClean="0"/>
              <a:t>Автобусыр</a:t>
            </a:r>
            <a:r>
              <a:rPr lang="ru-RU" sz="3200" dirty="0" smtClean="0"/>
              <a:t> </a:t>
            </a:r>
            <a:r>
              <a:rPr lang="ru-RU" sz="3200" dirty="0" err="1" smtClean="0"/>
              <a:t>къосри</a:t>
            </a:r>
            <a:r>
              <a:rPr lang="ru-RU" sz="3200" dirty="0" smtClean="0"/>
              <a:t> </a:t>
            </a:r>
            <a:r>
              <a:rPr lang="ru-RU" sz="3200" dirty="0" err="1" smtClean="0"/>
              <a:t>псори</a:t>
            </a:r>
            <a:r>
              <a:rPr lang="ru-RU" sz="3200" dirty="0" smtClean="0"/>
              <a:t> дот1ысхьэ.</a:t>
            </a:r>
          </a:p>
          <a:p>
            <a:r>
              <a:rPr lang="ru-RU" sz="3200" dirty="0" err="1" smtClean="0"/>
              <a:t>Ахьмэд</a:t>
            </a:r>
            <a:r>
              <a:rPr lang="ru-RU" sz="3200" dirty="0" smtClean="0"/>
              <a:t> зыкъыдегъэц1ыху.</a:t>
            </a:r>
          </a:p>
          <a:p>
            <a:r>
              <a:rPr lang="ru-RU" sz="3200" dirty="0" smtClean="0"/>
              <a:t>Дыздэк1уэр къэтщ1эну </a:t>
            </a:r>
            <a:r>
              <a:rPr lang="ru-RU" sz="3200" dirty="0" err="1" smtClean="0"/>
              <a:t>яужь</a:t>
            </a:r>
            <a:r>
              <a:rPr lang="ru-RU" sz="3200" dirty="0" smtClean="0"/>
              <a:t> </a:t>
            </a:r>
            <a:r>
              <a:rPr lang="ru-RU" sz="3200" dirty="0" err="1" smtClean="0"/>
              <a:t>дитщ</a:t>
            </a:r>
            <a:r>
              <a:rPr lang="ru-RU" sz="3200" dirty="0" smtClean="0"/>
              <a:t>.</a:t>
            </a:r>
          </a:p>
          <a:p>
            <a:r>
              <a:rPr lang="ru-RU" sz="3200" dirty="0" err="1" smtClean="0"/>
              <a:t>Гуэл</a:t>
            </a:r>
            <a:r>
              <a:rPr lang="ru-RU" sz="3200" dirty="0" smtClean="0"/>
              <a:t> 1уфэ </a:t>
            </a:r>
            <a:r>
              <a:rPr lang="ru-RU" sz="3200" dirty="0" err="1" smtClean="0"/>
              <a:t>дахэм</a:t>
            </a:r>
            <a:r>
              <a:rPr lang="ru-RU" sz="3200" dirty="0" smtClean="0"/>
              <a:t> </a:t>
            </a:r>
            <a:r>
              <a:rPr lang="ru-RU" sz="3200" dirty="0" err="1" smtClean="0"/>
              <a:t>къыщыдожьэ</a:t>
            </a:r>
            <a:r>
              <a:rPr lang="ru-RU" sz="3200" dirty="0" smtClean="0"/>
              <a:t> </a:t>
            </a:r>
            <a:r>
              <a:rPr lang="ru-RU" sz="3200" dirty="0" err="1" smtClean="0"/>
              <a:t>ди</a:t>
            </a:r>
            <a:r>
              <a:rPr lang="ru-RU" sz="3200" dirty="0" smtClean="0"/>
              <a:t> </a:t>
            </a:r>
            <a:r>
              <a:rPr lang="ru-RU" sz="3200" dirty="0" err="1" smtClean="0"/>
              <a:t>нэхъыщхьэр</a:t>
            </a:r>
            <a:r>
              <a:rPr lang="ru-RU" sz="3200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127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910"/>
            <a:ext cx="8229600" cy="706090"/>
          </a:xfrm>
        </p:spPr>
        <p:txBody>
          <a:bodyPr/>
          <a:lstStyle/>
          <a:p>
            <a:pPr algn="ctr"/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Дыкъоджэ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дигу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идоубыдэ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lnSpc>
                <a:spcPct val="115000"/>
              </a:lnSpc>
              <a:buClr>
                <a:srgbClr val="4E67C8">
                  <a:lumMod val="60000"/>
                  <a:lumOff val="40000"/>
                </a:srgbClr>
              </a:buClr>
              <a:buNone/>
              <a:tabLst>
                <a:tab pos="630555" algn="l"/>
              </a:tabLst>
            </a:pPr>
            <a:r>
              <a:rPr lang="ru-RU" sz="2800" dirty="0">
                <a:solidFill>
                  <a:srgbClr val="212745"/>
                </a:solidFill>
                <a:latin typeface="Times New Roman"/>
                <a:ea typeface="Calibri"/>
                <a:cs typeface="Times New Roman"/>
              </a:rPr>
              <a:t>1.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Сэ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сф1эф1щ экскурс сык1уэну.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685800" lvl="0" algn="just">
              <a:lnSpc>
                <a:spcPct val="115000"/>
              </a:lnSpc>
              <a:buClr>
                <a:srgbClr val="4E67C8">
                  <a:lumMod val="60000"/>
                  <a:lumOff val="40000"/>
                </a:srgbClr>
              </a:buClr>
              <a:tabLst>
                <a:tab pos="630555" algn="l"/>
              </a:tabLst>
            </a:pPr>
            <a:r>
              <a:rPr lang="ru-RU" sz="2800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(Я люблю ходить/выезжать на экскурсии.)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buClr>
                <a:srgbClr val="4E67C8">
                  <a:lumMod val="60000"/>
                  <a:lumOff val="40000"/>
                </a:srgbClr>
              </a:buClr>
              <a:buNone/>
              <a:tabLst>
                <a:tab pos="630555" algn="l"/>
              </a:tabLst>
            </a:pP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2.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Дэнэ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ук1уэ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хъуну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зыплъыхьак1уэ?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685800" lvl="0" algn="just">
              <a:lnSpc>
                <a:spcPct val="115000"/>
              </a:lnSpc>
              <a:buClr>
                <a:srgbClr val="4E67C8">
                  <a:lumMod val="60000"/>
                  <a:lumOff val="40000"/>
                </a:srgbClr>
              </a:buClr>
              <a:tabLst>
                <a:tab pos="630555" algn="l"/>
              </a:tabLst>
            </a:pPr>
            <a:r>
              <a:rPr lang="ru-RU" sz="2800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(Куда можно отправиться на экскурсию?)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buClr>
                <a:srgbClr val="4E67C8">
                  <a:lumMod val="60000"/>
                  <a:lumOff val="40000"/>
                </a:srgbClr>
              </a:buClr>
              <a:buNone/>
              <a:tabLst>
                <a:tab pos="630555" algn="l"/>
              </a:tabLst>
            </a:pP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3. </a:t>
            </a:r>
            <a:r>
              <a:rPr lang="ru-RU" sz="2800" dirty="0" err="1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Къэбэрдей-Балъкъэрым</a:t>
            </a:r>
            <a:r>
              <a:rPr lang="ru-RU" sz="28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и щ1ып1э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куэдым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зыплъыхьак1уэ ук1уэ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хъунущ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685800" lvl="0" algn="just">
              <a:lnSpc>
                <a:spcPct val="115000"/>
              </a:lnSpc>
              <a:buClr>
                <a:srgbClr val="4E67C8">
                  <a:lumMod val="60000"/>
                  <a:lumOff val="40000"/>
                </a:srgbClr>
              </a:buClr>
              <a:tabLst>
                <a:tab pos="630555" algn="l"/>
              </a:tabLst>
            </a:pPr>
            <a:r>
              <a:rPr lang="ru-RU" sz="2800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(Можно отправиться на экскурсию во многие места КБР.)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buClr>
                <a:srgbClr val="4E67C8">
                  <a:lumMod val="60000"/>
                  <a:lumOff val="40000"/>
                </a:srgbClr>
              </a:buClr>
              <a:buNone/>
              <a:tabLst>
                <a:tab pos="630555" algn="l"/>
              </a:tabLst>
            </a:pP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4. </a:t>
            </a:r>
            <a:r>
              <a:rPr lang="ru-RU" sz="28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Дэ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Налшык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къалэ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зыщы</a:t>
            </a:r>
            <a:r>
              <a:rPr lang="ru-RU" sz="2800" b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т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плъыхьыну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ды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хуейт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685800" lvl="0" algn="just">
              <a:lnSpc>
                <a:spcPct val="115000"/>
              </a:lnSpc>
              <a:buClr>
                <a:srgbClr val="4E67C8">
                  <a:lumMod val="60000"/>
                  <a:lumOff val="40000"/>
                </a:srgbClr>
              </a:buClr>
              <a:tabLst>
                <a:tab pos="630555" algn="l"/>
              </a:tabLst>
            </a:pPr>
            <a:r>
              <a:rPr lang="ru-RU" sz="2800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(Мы хотели бы осмотреть город Нальчик.)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buClr>
                <a:srgbClr val="4E67C8">
                  <a:lumMod val="60000"/>
                  <a:lumOff val="40000"/>
                </a:srgbClr>
              </a:buClr>
              <a:buNone/>
              <a:tabLst>
                <a:tab pos="630555" algn="l"/>
              </a:tabLst>
            </a:pP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5. Дэ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Налшык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къалэ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и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тхыдэ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унэхэм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деплъыну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дыхуейт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685800" lvl="0" algn="just">
              <a:lnSpc>
                <a:spcPct val="115000"/>
              </a:lnSpc>
              <a:spcAft>
                <a:spcPts val="1000"/>
              </a:spcAft>
              <a:buClr>
                <a:srgbClr val="4E67C8">
                  <a:lumMod val="60000"/>
                  <a:lumOff val="40000"/>
                </a:srgbClr>
              </a:buClr>
              <a:tabLst>
                <a:tab pos="630555" algn="l"/>
              </a:tabLst>
            </a:pPr>
            <a:r>
              <a:rPr lang="ru-RU" sz="2800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(Мы хотели бы посмотреть исторические </a:t>
            </a:r>
            <a:r>
              <a:rPr lang="ru-RU" sz="2800" i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дома города </a:t>
            </a:r>
            <a:r>
              <a:rPr lang="ru-RU" sz="2800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Нальчика.)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22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552728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6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. </a:t>
            </a:r>
            <a:r>
              <a:rPr lang="ru-RU" sz="28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Сыт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хуэдэ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уэрамым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тет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апхуэдэ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унэхэр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?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6858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(На какой улице </a:t>
            </a:r>
            <a:r>
              <a:rPr lang="ru-RU" sz="2800" i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есть такие </a:t>
            </a:r>
            <a:r>
              <a:rPr lang="ru-RU" sz="2800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дома?)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7. </a:t>
            </a:r>
            <a:r>
              <a:rPr lang="ru-RU" sz="2800" dirty="0" err="1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Къэбэрдей</a:t>
            </a:r>
            <a:r>
              <a:rPr lang="ru-RU" sz="28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уэрамым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, абы и 1эшэлъашэхэм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нэхъыбэу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тетщ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унэжьхэр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тхыдэ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унэхэр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6858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(На улице Кабардинской и в ее окрестностях есть старые и исторические дома.)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8. </a:t>
            </a:r>
            <a:r>
              <a:rPr lang="ru-RU" sz="2800" dirty="0" err="1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Къалэм</a:t>
            </a:r>
            <a:r>
              <a:rPr lang="ru-RU" sz="28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еплъыныр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дэнэ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деж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къыщыщ1эддзэмэ, нэхъыф1?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6858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(С чего лучше начинать осмотр города?)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9. Щ1ыналъэдж 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музеймк1э (гъуазджэмк1э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музейм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, щэнхабзэмк1э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фондым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литературэ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музеймк1э) къыщыщ1эвдзэмэ, нэхъыф1щ. 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685800" algn="just">
              <a:lnSpc>
                <a:spcPct val="115000"/>
              </a:lnSpc>
              <a:spcAft>
                <a:spcPts val="1000"/>
              </a:spcAft>
              <a:tabLst>
                <a:tab pos="630555" algn="l"/>
              </a:tabLst>
            </a:pPr>
            <a:r>
              <a:rPr lang="ru-RU" sz="2800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(Осмотр лучше начинать с краеведческого музея (музея изобразительного искусства, фонда культуры, литературного музея.)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31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408712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10.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Хэт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Правительствэм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и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Унэр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(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мэжджытыр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фэеплъ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сыныр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Спортым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и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уардэунэр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) зыщ1ар?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6858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(Кто построил Дом Правительства (мечеть, памятник, Дворец </a:t>
            </a:r>
            <a:r>
              <a:rPr lang="ru-RU" sz="2800" i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спорта)?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11.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Архитекторхэу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Веснин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зэкъуэшхэм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Правительствэм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и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Унэмрэ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«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Налшык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»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турбазэм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и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унэмрэ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я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проектхэр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ящ1ауэ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щытащ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6858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(Архитекторы братья Веснины спроектировали здание Правительства и турбазы </a:t>
            </a:r>
            <a:r>
              <a:rPr lang="ru-RU" sz="2800" i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«Нальчик».)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12.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Дапщэщ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щаухуар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мы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унэр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/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музейр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/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кинотеатрыр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?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6858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(Когда построили этот дом/музей/кинотеатр?)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13.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Илъэс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куэд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щ1ащ мы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унэр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/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фэеплъ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сыныр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/еджап1эр </a:t>
            </a:r>
            <a:r>
              <a:rPr lang="ru-RU" sz="28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зэраухуэрэ</a:t>
            </a:r>
            <a:r>
              <a:rPr lang="ru-RU" sz="28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685800" algn="just">
              <a:lnSpc>
                <a:spcPct val="115000"/>
              </a:lnSpc>
              <a:spcAft>
                <a:spcPts val="1000"/>
              </a:spcAft>
              <a:tabLst>
                <a:tab pos="630555" algn="l"/>
              </a:tabLst>
            </a:pPr>
            <a:r>
              <a:rPr lang="ru-RU" sz="2800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(Давно </a:t>
            </a:r>
            <a:r>
              <a:rPr lang="ru-RU" sz="2800" i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посторили</a:t>
            </a:r>
            <a:r>
              <a:rPr lang="ru-RU" sz="2800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этот дом/памятник/школу.)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53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04664"/>
            <a:ext cx="8784976" cy="6048672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14.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Ди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къалэр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икъук1э ц1эры1уэщ Хьэт1охъущокъуэ и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жыг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хадэмк1э/зыгъэпсэхуп1э унэхэмк1э.</a:t>
            </a: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6858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(Наш город известен парком </a:t>
            </a:r>
            <a:r>
              <a:rPr lang="ru-RU" i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Атажукина</a:t>
            </a:r>
            <a:r>
              <a:rPr lang="ru-RU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/санаториями.)</a:t>
            </a: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15.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I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эмал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имы1эу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зыщыфплъыхь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Хьэт1охъущокъуэ и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жыг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хадэм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/Долинск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куейм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6858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(Обязательно пройдитесь по </a:t>
            </a:r>
            <a:r>
              <a:rPr lang="ru-RU" i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Атажукинскому</a:t>
            </a:r>
            <a:r>
              <a:rPr lang="ru-RU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парку, Долинску.)</a:t>
            </a: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16. 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Гъэмахуэм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къалэм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и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гуэл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1уфэхэм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зыщыбгъэпсэху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хъунущ</a:t>
            </a:r>
            <a:r>
              <a:rPr lang="ru-RU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685800" algn="just">
              <a:lnSpc>
                <a:spcPct val="115000"/>
              </a:lnSpc>
              <a:spcAft>
                <a:spcPts val="1000"/>
              </a:spcAft>
            </a:pPr>
            <a:r>
              <a:rPr lang="ru-RU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(Летом можно отдохнуть на берегах городских озер.)</a:t>
            </a: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460432" y="5877272"/>
            <a:ext cx="504056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187624" y="5061040"/>
            <a:ext cx="6480720" cy="12961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Рассказ «Мой город»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62500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7834" y="21378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ркет">
  <a:themeElements>
    <a:clrScheme name="Другая 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81D319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ркет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881</TotalTime>
  <Words>382</Words>
  <Application>Microsoft Office PowerPoint</Application>
  <PresentationFormat>Экран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Паркет</vt:lpstr>
      <vt:lpstr>Изучаем  кабардинский язык</vt:lpstr>
      <vt:lpstr>«Экскурс док1уэ» текстым дытопсэлъыхьыж</vt:lpstr>
      <vt:lpstr>Дыкъоджэ, дигу идоубыдэ.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57</cp:revision>
  <dcterms:created xsi:type="dcterms:W3CDTF">2014-03-12T17:19:47Z</dcterms:created>
  <dcterms:modified xsi:type="dcterms:W3CDTF">2015-02-04T08:13:15Z</dcterms:modified>
</cp:coreProperties>
</file>