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9" r:id="rId3"/>
    <p:sldId id="276" r:id="rId4"/>
    <p:sldId id="277" r:id="rId5"/>
    <p:sldId id="280" r:id="rId6"/>
    <p:sldId id="278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703440" cy="2810743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br>
              <a:rPr lang="ru-RU" sz="5400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язык</a:t>
            </a:r>
            <a:endParaRPr lang="ru-RU" sz="5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193759"/>
            <a:ext cx="4419600" cy="1066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№115</a:t>
            </a:r>
            <a:endParaRPr lang="ru-RU" sz="4000" b="1" dirty="0">
              <a:ln w="50800"/>
              <a:solidFill>
                <a:srgbClr val="00206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</a:rPr>
              <a:t>Упщ1эхэм </a:t>
            </a:r>
            <a:r>
              <a:rPr lang="ru-RU" sz="4000" dirty="0" err="1" smtClean="0">
                <a:solidFill>
                  <a:srgbClr val="FF0000"/>
                </a:solidFill>
              </a:rPr>
              <a:t>жэуап</a:t>
            </a:r>
            <a:r>
              <a:rPr lang="ru-RU" sz="4000" dirty="0" smtClean="0">
                <a:solidFill>
                  <a:srgbClr val="FF0000"/>
                </a:solidFill>
              </a:rPr>
              <a:t> </a:t>
            </a:r>
            <a:r>
              <a:rPr lang="ru-RU" sz="4000" dirty="0" err="1" smtClean="0">
                <a:solidFill>
                  <a:srgbClr val="FF0000"/>
                </a:solidFill>
              </a:rPr>
              <a:t>къефт</a:t>
            </a:r>
            <a:r>
              <a:rPr lang="ru-RU" sz="4000" dirty="0" smtClean="0">
                <a:solidFill>
                  <a:srgbClr val="FF0000"/>
                </a:solidFill>
              </a:rPr>
              <a:t>.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112568"/>
          </a:xfrm>
        </p:spPr>
        <p:txBody>
          <a:bodyPr/>
          <a:lstStyle/>
          <a:p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Налшык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къалэ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щ1ып1э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дахэ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и1эщ.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Фыарэзы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абык1э? </a:t>
            </a:r>
          </a:p>
          <a:p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ук1уэ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зыгъэпсэхугъуэ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махуэхэм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Пщыхьэщхьэк1эрэ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ук1уэ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Налшык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къалэ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псыутх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телъыджэ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и1эщ.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щ1акъым ар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зэраухуэрэ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Гъэм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сыт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зэманым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уеплъ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абы?</a:t>
            </a:r>
          </a:p>
          <a:p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Къалэм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сыт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театрхэр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и1э?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Дауэ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ук1уэ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абыхэм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ru-RU" sz="2800" dirty="0" smtClean="0">
              <a:solidFill>
                <a:schemeClr val="tx1"/>
              </a:solidFill>
            </a:endParaRPr>
          </a:p>
          <a:p>
            <a:endParaRPr lang="ru-RU" sz="28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2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910"/>
            <a:ext cx="8229600" cy="706090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Дыкъоджэ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дигу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идоубыдэ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0465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Тхьэмахуэм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дэ щ1ыналъэдж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музейм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керамикэм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къыхэщ1ык1а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хьэкъущыкъухэм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гъэлъэгъуэныгъэм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зыплъыхьак1уэ дык1уэнущ.</a:t>
            </a:r>
          </a:p>
          <a:p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(В воскресенье мы пойдем на экскурсию в краеведческий музей (на выставку керамической посуды).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Гъуазджэмк1э 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музейр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(щ1ыналъэдж/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литературнэ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тхьэмахуэм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лажьэу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п1эрэ?</a:t>
            </a:r>
          </a:p>
          <a:p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(Работает ли музей изобразительного искусства (краеведческий/литературный) в воскресенье.)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Сытым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деж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музейр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гъэлъэгъуэныгъэр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галереер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къыщызэ1уахыр?</a:t>
            </a:r>
          </a:p>
          <a:p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(Когда открывается музей (выставка, галерея</a:t>
            </a: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)?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buNone/>
              <a:tabLst>
                <a:tab pos="630555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2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Гъуазджэмк1э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музейм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дэ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дыхуейт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республикэм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сурэтыщ1хэм я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сурэтхэм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дыщеплъыну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(В музее изобразительных искусств мы хотели бы посмотреть картины художников республики.)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Сыт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сурэтыщ1ым и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сурэтхэр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иджыпсту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ягъэлъагъуэрэ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(Картины какого художника сейчас выставлены?)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Пейзаж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сурэтхэр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и1эу п1эрэ а сурэтыщ1ым?</a:t>
            </a:r>
          </a:p>
          <a:p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(Есть ли у этого художника пейзажные картины?)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К1ыщымрэ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Абеймрэ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сурэтхэр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щагъэлъагъуэнущ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щэнхабзэмк1э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фондым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(В фонде культуры будут демонстрировать картины </a:t>
            </a:r>
            <a:r>
              <a:rPr lang="ru-RU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Кишева</a:t>
            </a: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Абаева</a:t>
            </a: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6408712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104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8</a:t>
            </a:r>
            <a:r>
              <a:rPr lang="ru-RU" sz="104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104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Лъэпкъ</a:t>
            </a:r>
            <a:r>
              <a:rPr lang="ru-RU" sz="104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театрхэм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сыту п1эрэ 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иджыпсту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щагъэлъагъуэр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marL="457200" indent="0">
              <a:lnSpc>
                <a:spcPct val="12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104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(Что интересно сейчас показывают в национальных театрах?)</a:t>
            </a:r>
            <a:endParaRPr lang="ru-RU" sz="104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104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9. Сыт 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хуэдизрэ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ек1уэк1рэ </a:t>
            </a:r>
            <a:r>
              <a:rPr lang="ru-RU" sz="104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гъэлъэгъуэныгъэр</a:t>
            </a:r>
            <a:r>
              <a:rPr lang="ru-RU" sz="104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/</a:t>
            </a:r>
            <a:r>
              <a:rPr lang="ru-RU" sz="104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кинор</a:t>
            </a:r>
            <a:r>
              <a:rPr lang="ru-RU" sz="104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/ </a:t>
            </a:r>
            <a:r>
              <a:rPr lang="ru-RU" sz="104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спектаклыр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marL="450215" indent="0">
              <a:lnSpc>
                <a:spcPct val="12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104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(Сколько времени </a:t>
            </a:r>
            <a:r>
              <a:rPr lang="ru-RU" sz="10400" i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длиться представление/кино/ спектакль</a:t>
            </a:r>
            <a:r>
              <a:rPr lang="ru-RU" sz="104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?)</a:t>
            </a:r>
            <a:endParaRPr lang="ru-RU" sz="104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104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10. </a:t>
            </a:r>
            <a:r>
              <a:rPr lang="ru-RU" sz="104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Сеплъыну</a:t>
            </a:r>
            <a:r>
              <a:rPr lang="ru-RU" sz="104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сыхуейт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спектакылыщ1э/щ1ып1э уэрэджы1ак1уэхэм я концерт/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симфоническэ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оркестрым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и концерт.</a:t>
            </a:r>
          </a:p>
          <a:p>
            <a:pPr marL="45720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104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(Мне бы хотелось посмотреть новый </a:t>
            </a:r>
            <a:r>
              <a:rPr lang="ru-RU" sz="10400" i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спектакль/ концерт </a:t>
            </a:r>
            <a:r>
              <a:rPr lang="ru-RU" sz="104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местных </a:t>
            </a:r>
            <a:r>
              <a:rPr lang="ru-RU" sz="10400" i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певцов/симфонического </a:t>
            </a:r>
            <a:r>
              <a:rPr lang="ru-RU" sz="104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оркестра.)</a:t>
            </a:r>
            <a:endParaRPr lang="ru-RU" sz="104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104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11. </a:t>
            </a:r>
            <a:r>
              <a:rPr lang="ru-RU" sz="104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Зы</a:t>
            </a:r>
            <a:r>
              <a:rPr lang="ru-RU" sz="104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билетым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дапщэ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и </a:t>
            </a:r>
            <a:r>
              <a:rPr lang="ru-RU" sz="104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уасэр</a:t>
            </a:r>
            <a:r>
              <a:rPr lang="ru-RU" sz="104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marL="457200" indent="0">
              <a:lnSpc>
                <a:spcPct val="12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104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(Сколько стоит один билет?)</a:t>
            </a:r>
            <a:endParaRPr lang="ru-RU" sz="104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5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336704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12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12.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Хэт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зыгъэувар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спектаклыр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/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концертыр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/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фильмыр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marL="450215" indent="0" algn="just">
              <a:lnSpc>
                <a:spcPct val="120000"/>
              </a:lnSpc>
              <a:spcAft>
                <a:spcPts val="1000"/>
              </a:spcAft>
              <a:buNone/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(Кто поставил спектакль/концерт/фильм?)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13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Хэт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роль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нэхъыщхьэр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зыгъэзащ1эр?</a:t>
            </a:r>
          </a:p>
          <a:p>
            <a:pPr marL="450215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(Кто исполняет главную роль?)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14.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Сыхьэт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дапщэм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щ1идзэрэ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спектаклым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/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концертым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/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фильмым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marL="18288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 (</a:t>
            </a: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Во сколько начинается спектакль/концерт/фильм?)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15.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Спектаклыр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/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фильмыр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/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концертыр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гъуэзэджэт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(ф1ыт, гъэщ1эгъуэнт, 1ейтэкъым,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зэшыгъуэт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). </a:t>
            </a:r>
          </a:p>
          <a:p>
            <a:pPr marL="4572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(Спектакль/фильм/концерт был великолепен (хороший, интересный, неплохой, скучный.)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460432" y="5877272"/>
            <a:ext cx="504056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403648" y="5861338"/>
            <a:ext cx="6480720" cy="911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Диалог «</a:t>
            </a:r>
            <a:r>
              <a:rPr lang="ru-RU" sz="3200" b="1" dirty="0" err="1" smtClean="0"/>
              <a:t>Концертым</a:t>
            </a:r>
            <a:r>
              <a:rPr lang="ru-RU" sz="3200" b="1" dirty="0" smtClean="0"/>
              <a:t> док1уэ»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2500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834" y="21378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Другая 7">
      <a:dk1>
        <a:sysClr val="windowText" lastClr="000000"/>
      </a:dk1>
      <a:lt1>
        <a:sysClr val="window" lastClr="FFFFFF"/>
      </a:lt1>
      <a:dk2>
        <a:srgbClr val="B3D5AB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914</TotalTime>
  <Words>368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Паркет</vt:lpstr>
      <vt:lpstr>Изучаем  кабардинский язык</vt:lpstr>
      <vt:lpstr>Упщ1эхэм жэуап къефт.</vt:lpstr>
      <vt:lpstr>Дыкъоджэ, дигу идоубыдэ.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61</cp:revision>
  <dcterms:created xsi:type="dcterms:W3CDTF">2014-03-12T17:19:47Z</dcterms:created>
  <dcterms:modified xsi:type="dcterms:W3CDTF">2015-02-05T14:18:17Z</dcterms:modified>
</cp:coreProperties>
</file>