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87" r:id="rId3"/>
    <p:sldId id="275" r:id="rId4"/>
    <p:sldId id="281" r:id="rId5"/>
    <p:sldId id="282" r:id="rId6"/>
    <p:sldId id="288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05.02.2015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7581" y="1916832"/>
            <a:ext cx="7175351" cy="30086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Изучаем </a:t>
            </a:r>
            <a:b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ru-RU" sz="6000" kern="0" dirty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кабардинский </a:t>
            </a:r>
            <a: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/>
            </a:r>
            <a:b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ru-RU" sz="6000" kern="0" dirty="0" smtClean="0">
                <a:ln/>
                <a:solidFill>
                  <a:schemeClr val="bg2">
                    <a:lumMod val="10000"/>
                  </a:schemeClr>
                </a:solidFill>
                <a:effectLst/>
              </a:rPr>
              <a:t>язык</a:t>
            </a:r>
            <a:endParaRPr lang="ru-RU" sz="6000" dirty="0">
              <a:ln/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№116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296144"/>
          </a:xfrm>
        </p:spPr>
        <p:txBody>
          <a:bodyPr/>
          <a:lstStyle/>
          <a:p>
            <a:pPr algn="ctr"/>
            <a:r>
              <a:rPr lang="ru-RU" sz="4000" dirty="0" err="1" smtClean="0">
                <a:solidFill>
                  <a:schemeClr val="accent5">
                    <a:lumMod val="50000"/>
                  </a:schemeClr>
                </a:solidFill>
              </a:rPr>
              <a:t>Фыкъеджэ</a:t>
            </a:r>
            <a:r>
              <a:rPr lang="ru-RU" sz="4000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br>
              <a:rPr lang="ru-RU" sz="40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000" dirty="0" smtClean="0">
                <a:solidFill>
                  <a:schemeClr val="accent5">
                    <a:lumMod val="50000"/>
                  </a:schemeClr>
                </a:solidFill>
              </a:rPr>
              <a:t>урысыбзэк1э зэвдзэк1.</a:t>
            </a:r>
            <a:endParaRPr lang="ru-RU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251520" y="1772816"/>
            <a:ext cx="8640960" cy="482453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ныбжьэгъумрэ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сэрэ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щэбэтым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гъуазджэмк1э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музейм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дык1уэнущ.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Щ1ыналъэдж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музейм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икъук1э экспонат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щ1элъщ.</a:t>
            </a:r>
          </a:p>
          <a:p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къыщызэ1уахрэ литературэмк1э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фондым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гъэлъэгъуэныгъэр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Кабардинкэ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къэфак1уэ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гупым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концерт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сеплъыну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сыхуейт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уэрамым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тет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Къэрал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концертнэ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залыр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496944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 err="1">
                <a:solidFill>
                  <a:srgbClr val="002060"/>
                </a:solidFill>
              </a:rPr>
              <a:t>Къэрал</a:t>
            </a:r>
            <a:r>
              <a:rPr lang="ru-RU" sz="4800" dirty="0">
                <a:solidFill>
                  <a:srgbClr val="002060"/>
                </a:solidFill>
              </a:rPr>
              <a:t> </a:t>
            </a:r>
            <a:r>
              <a:rPr lang="ru-RU" sz="4800" dirty="0" err="1">
                <a:solidFill>
                  <a:srgbClr val="002060"/>
                </a:solidFill>
              </a:rPr>
              <a:t>концертнэ</a:t>
            </a:r>
            <a:r>
              <a:rPr lang="ru-RU" sz="4800" dirty="0">
                <a:solidFill>
                  <a:srgbClr val="002060"/>
                </a:solidFill>
              </a:rPr>
              <a:t> </a:t>
            </a:r>
            <a:r>
              <a:rPr lang="ru-RU" sz="4800" dirty="0" err="1">
                <a:solidFill>
                  <a:srgbClr val="002060"/>
                </a:solidFill>
              </a:rPr>
              <a:t>залым</a:t>
            </a:r>
            <a:r>
              <a:rPr lang="ru-RU" sz="480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ru-RU" sz="4800" dirty="0">
                <a:solidFill>
                  <a:schemeClr val="bg2">
                    <a:lumMod val="10000"/>
                  </a:schemeClr>
                </a:solidFill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980728"/>
            <a:ext cx="8856984" cy="5760640"/>
          </a:xfrm>
        </p:spPr>
        <p:txBody>
          <a:bodyPr>
            <a:noAutofit/>
          </a:bodyPr>
          <a:lstStyle/>
          <a:p>
            <a:pPr algn="just"/>
            <a:r>
              <a:rPr lang="ru-RU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сы-Аскерщ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унагъуэр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Налшык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къалэ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дэсщ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Си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адэр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уащхьэмахуэ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журналым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щолажьэ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Си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анэр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институтым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щолажьэ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сыеджак1уэщ.</a:t>
            </a:r>
          </a:p>
          <a:p>
            <a:pPr algn="just"/>
            <a:r>
              <a:rPr lang="ru-RU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3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Мазэ</a:t>
            </a:r>
            <a:r>
              <a:rPr lang="ru-RU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къэс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унагъуэр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зыщ1ып1э мак1уэ.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Зэм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театрым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док1уэ,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зэм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кинотеатрым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зэ концерт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гуэрым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Иджыблагъэ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дэ дыщы1ащ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Налшык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къалэ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иужьк1э щащ1а 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Къэрал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концертнэ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залым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Ар икъук1э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дахэщ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ек1ущ. Жэщк1э ар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уэздыгъэ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зэмыфэгъухэм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ягъэщ1эращ1э. Абы и гупэк1э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псыутх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дахэ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дыдэхэр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и1эщ. </a:t>
            </a:r>
            <a:endParaRPr lang="ru-RU" sz="3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260648"/>
            <a:ext cx="8784976" cy="6336704"/>
          </a:xfrm>
        </p:spPr>
        <p:txBody>
          <a:bodyPr>
            <a:noAutofit/>
          </a:bodyPr>
          <a:lstStyle/>
          <a:p>
            <a:pPr lvl="0" algn="just">
              <a:buClr>
                <a:srgbClr val="A379BB">
                  <a:lumMod val="75000"/>
                </a:srgbClr>
              </a:buClr>
            </a:pPr>
            <a:r>
              <a:rPr lang="ru-RU" sz="3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ru-RU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Ихъуреягък1э 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тет1ысхьэп1эхэр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щытщ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жыгыщ1э ц1ык1ухэр къыщок1.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Удз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гъэгъа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дахэхэм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Къэрал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концертнэ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залым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бжэ1упэр ягъэщ1эращ1э.</a:t>
            </a:r>
          </a:p>
          <a:p>
            <a:pPr algn="just"/>
            <a:r>
              <a:rPr lang="ru-RU" sz="3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Абы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хэтщ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«Форум»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кинотеатрри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Ауэ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щэбэт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к1уам дэ кино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деплъакъым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ат1э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симфоническэ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оркестрым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концерт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деплъащ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музыкэ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хьэлэмэтхэм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дедэ1уащ.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Концертыр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икъук1э сигу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ирихьащ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Сифоническэ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аркестрым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дирижеру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щытар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Темыркъан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Борисщ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Концертыр</a:t>
            </a:r>
            <a:r>
              <a:rPr lang="ru-RU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езгъэк1уэк1ар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макъамэтх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ц1эры1уэ Хьэ1упэ Джэбрэ1илщ.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Залым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щ1эс ц1ыхухэр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ину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1эгу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еуэхэрт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музыкантхэр</a:t>
            </a:r>
            <a:r>
              <a:rPr lang="ru-RU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ягъэлъап1эу.</a:t>
            </a:r>
          </a:p>
        </p:txBody>
      </p:sp>
    </p:spTree>
    <p:extLst>
      <p:ext uri="{BB962C8B-B14F-4D97-AF65-F5344CB8AC3E}">
        <p14:creationId xmlns:p14="http://schemas.microsoft.com/office/powerpoint/2010/main" val="15772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7504" y="116632"/>
            <a:ext cx="8928992" cy="6624736"/>
          </a:xfrm>
        </p:spPr>
        <p:txBody>
          <a:bodyPr>
            <a:noAutofit/>
          </a:bodyPr>
          <a:lstStyle/>
          <a:p>
            <a:pPr algn="just"/>
            <a:r>
              <a:rPr lang="ru-RU" sz="3000" b="1" dirty="0" smtClean="0"/>
              <a:t>     </a:t>
            </a:r>
            <a:r>
              <a:rPr lang="ru-RU" sz="3000" b="1" dirty="0" err="1" smtClean="0">
                <a:solidFill>
                  <a:schemeClr val="tx1"/>
                </a:solidFill>
              </a:rPr>
              <a:t>Нэхъапэм</a:t>
            </a:r>
            <a:r>
              <a:rPr lang="ru-RU" sz="3000" dirty="0" smtClean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классическэ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макъамэм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сыдихьэхыу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щытакъым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  <a:r>
              <a:rPr lang="ru-RU" sz="3000" dirty="0" err="1">
                <a:solidFill>
                  <a:schemeClr val="tx1"/>
                </a:solidFill>
              </a:rPr>
              <a:t>Ауэ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залым</a:t>
            </a:r>
            <a:r>
              <a:rPr lang="ru-RU" sz="3000" b="1" dirty="0">
                <a:solidFill>
                  <a:schemeClr val="tx1"/>
                </a:solidFill>
              </a:rPr>
              <a:t> сыщ1эсу сызэдэ1уахэр</a:t>
            </a:r>
            <a:r>
              <a:rPr lang="ru-RU" sz="3000" dirty="0">
                <a:solidFill>
                  <a:schemeClr val="tx1"/>
                </a:solidFill>
              </a:rPr>
              <a:t> икъук1э сигу </a:t>
            </a:r>
            <a:r>
              <a:rPr lang="ru-RU" sz="3000" dirty="0" err="1">
                <a:solidFill>
                  <a:schemeClr val="tx1"/>
                </a:solidFill>
              </a:rPr>
              <a:t>ирихьащ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  <a:r>
              <a:rPr lang="ru-RU" sz="3000" dirty="0" err="1">
                <a:solidFill>
                  <a:schemeClr val="tx1"/>
                </a:solidFill>
              </a:rPr>
              <a:t>Музыкантхэм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>
                <a:solidFill>
                  <a:schemeClr val="tx1"/>
                </a:solidFill>
              </a:rPr>
              <a:t>сф1эхьэлэмэту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>
                <a:solidFill>
                  <a:schemeClr val="tx1"/>
                </a:solidFill>
              </a:rPr>
              <a:t>сак1элъыплъащ</a:t>
            </a:r>
            <a:r>
              <a:rPr lang="ru-RU" sz="3000" dirty="0">
                <a:solidFill>
                  <a:schemeClr val="tx1"/>
                </a:solidFill>
              </a:rPr>
              <a:t>. </a:t>
            </a:r>
            <a:r>
              <a:rPr lang="ru-RU" sz="3000" dirty="0" err="1">
                <a:solidFill>
                  <a:schemeClr val="tx1"/>
                </a:solidFill>
              </a:rPr>
              <a:t>Куэди</a:t>
            </a:r>
            <a:r>
              <a:rPr lang="ru-RU" sz="3000" dirty="0">
                <a:solidFill>
                  <a:schemeClr val="tx1"/>
                </a:solidFill>
              </a:rPr>
              <a:t> къэсщ1ащ. </a:t>
            </a:r>
            <a:r>
              <a:rPr lang="ru-RU" sz="3000" dirty="0" err="1">
                <a:solidFill>
                  <a:schemeClr val="tx1"/>
                </a:solidFill>
              </a:rPr>
              <a:t>Апхуэдэ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концертхэм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>
                <a:solidFill>
                  <a:schemeClr val="tx1"/>
                </a:solidFill>
              </a:rPr>
              <a:t>дяпэк1э </a:t>
            </a:r>
            <a:r>
              <a:rPr lang="ru-RU" sz="3000" b="1" dirty="0" err="1">
                <a:solidFill>
                  <a:schemeClr val="tx1"/>
                </a:solidFill>
              </a:rPr>
              <a:t>нэхъыбэрэ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дишэну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папэ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b="1" dirty="0">
                <a:solidFill>
                  <a:schemeClr val="tx1"/>
                </a:solidFill>
              </a:rPr>
              <a:t>селъэ1уащ</a:t>
            </a:r>
            <a:r>
              <a:rPr lang="ru-RU" sz="3000" dirty="0">
                <a:solidFill>
                  <a:schemeClr val="tx1"/>
                </a:solidFill>
              </a:rPr>
              <a:t>.  Си </a:t>
            </a:r>
            <a:r>
              <a:rPr lang="ru-RU" sz="3000" dirty="0" err="1">
                <a:solidFill>
                  <a:schemeClr val="tx1"/>
                </a:solidFill>
              </a:rPr>
              <a:t>адэ-анэми</a:t>
            </a:r>
            <a:r>
              <a:rPr lang="ru-RU" sz="3000" dirty="0">
                <a:solidFill>
                  <a:schemeClr val="tx1"/>
                </a:solidFill>
              </a:rPr>
              <a:t> я </a:t>
            </a:r>
            <a:r>
              <a:rPr lang="ru-RU" sz="3000" dirty="0" err="1">
                <a:solidFill>
                  <a:schemeClr val="tx1"/>
                </a:solidFill>
              </a:rPr>
              <a:t>гуапэ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хъуащ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симфоническэ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концертым</a:t>
            </a:r>
            <a:r>
              <a:rPr lang="ru-RU" sz="3000" dirty="0">
                <a:solidFill>
                  <a:schemeClr val="tx1"/>
                </a:solidFill>
              </a:rPr>
              <a:t> </a:t>
            </a:r>
            <a:r>
              <a:rPr lang="ru-RU" sz="3000" dirty="0" err="1">
                <a:solidFill>
                  <a:schemeClr val="tx1"/>
                </a:solidFill>
              </a:rPr>
              <a:t>сызэрыдихьэхар</a:t>
            </a:r>
            <a:r>
              <a:rPr lang="ru-RU" sz="3000" dirty="0">
                <a:solidFill>
                  <a:schemeClr val="tx1"/>
                </a:solidFill>
              </a:rPr>
              <a:t>.</a:t>
            </a:r>
          </a:p>
          <a:p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512511" cy="114300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Псалъэщ1эхэр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484784"/>
            <a:ext cx="8496944" cy="5112568"/>
          </a:xfrm>
        </p:spPr>
        <p:txBody>
          <a:bodyPr>
            <a:noAutofit/>
          </a:bodyPr>
          <a:lstStyle/>
          <a:p>
            <a:r>
              <a:rPr lang="ru-RU" sz="2800" b="1" dirty="0" err="1">
                <a:solidFill>
                  <a:schemeClr val="tx1"/>
                </a:solidFill>
              </a:rPr>
              <a:t>концертыр</a:t>
            </a:r>
            <a:r>
              <a:rPr lang="ru-RU" sz="2800" b="1" dirty="0">
                <a:solidFill>
                  <a:schemeClr val="tx1"/>
                </a:solidFill>
              </a:rPr>
              <a:t> езгъэк1уэк1ар – </a:t>
            </a:r>
            <a:r>
              <a:rPr lang="ru-RU" sz="2800" dirty="0">
                <a:solidFill>
                  <a:schemeClr val="tx1"/>
                </a:solidFill>
              </a:rPr>
              <a:t>вел концерт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нэхъапэм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сыдихьэхыу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щытакъым</a:t>
            </a:r>
            <a:r>
              <a:rPr lang="ru-RU" sz="2800" b="1" dirty="0">
                <a:solidFill>
                  <a:schemeClr val="tx1"/>
                </a:solidFill>
              </a:rPr>
              <a:t> – </a:t>
            </a:r>
            <a:r>
              <a:rPr lang="ru-RU" sz="2800" dirty="0">
                <a:solidFill>
                  <a:schemeClr val="tx1"/>
                </a:solidFill>
              </a:rPr>
              <a:t>не увлекался раньше</a:t>
            </a:r>
          </a:p>
          <a:p>
            <a:r>
              <a:rPr lang="ru-RU" sz="2800" b="1" dirty="0" err="1">
                <a:solidFill>
                  <a:schemeClr val="tx1"/>
                </a:solidFill>
              </a:rPr>
              <a:t>залым</a:t>
            </a:r>
            <a:r>
              <a:rPr lang="ru-RU" sz="2800" b="1" dirty="0">
                <a:solidFill>
                  <a:schemeClr val="tx1"/>
                </a:solidFill>
              </a:rPr>
              <a:t> сыщ1эсу сызэдэ1уахэр – </a:t>
            </a:r>
            <a:r>
              <a:rPr lang="ru-RU" sz="2800" dirty="0">
                <a:solidFill>
                  <a:schemeClr val="tx1"/>
                </a:solidFill>
              </a:rPr>
              <a:t>то, что послушал, сидя в зале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сф1эхьэлэмэту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сак1элъыплъащ – </a:t>
            </a:r>
            <a:r>
              <a:rPr lang="ru-RU" sz="2800" dirty="0">
                <a:solidFill>
                  <a:schemeClr val="tx1"/>
                </a:solidFill>
              </a:rPr>
              <a:t>следил с интересом за ...</a:t>
            </a:r>
          </a:p>
          <a:p>
            <a:r>
              <a:rPr lang="ru-RU" sz="2800" b="1" dirty="0">
                <a:solidFill>
                  <a:schemeClr val="tx1"/>
                </a:solidFill>
              </a:rPr>
              <a:t>дяпэк1э </a:t>
            </a:r>
            <a:r>
              <a:rPr lang="ru-RU" sz="2800" b="1" dirty="0" err="1">
                <a:solidFill>
                  <a:schemeClr val="tx1"/>
                </a:solidFill>
              </a:rPr>
              <a:t>нэхъыбэрэ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дишэну</a:t>
            </a:r>
            <a:r>
              <a:rPr lang="ru-RU" sz="2800" b="1" dirty="0">
                <a:solidFill>
                  <a:schemeClr val="tx1"/>
                </a:solidFill>
              </a:rPr>
              <a:t> селъэ1уащ – </a:t>
            </a:r>
            <a:r>
              <a:rPr lang="ru-RU" sz="2800" dirty="0">
                <a:solidFill>
                  <a:schemeClr val="tx1"/>
                </a:solidFill>
              </a:rPr>
              <a:t>попросил, чтобы теперь чаще водил</a:t>
            </a:r>
          </a:p>
          <a:p>
            <a:endParaRPr lang="ru-RU" sz="2800" b="1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877272"/>
            <a:ext cx="648072" cy="6120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908720"/>
            <a:ext cx="6400800" cy="316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855</TotalTime>
  <Words>286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Изучаем  кабардинский  язык</vt:lpstr>
      <vt:lpstr>Фыкъеджэ,  урысыбзэк1э зэвдзэк1.</vt:lpstr>
      <vt:lpstr>Къэрал концертнэ залым </vt:lpstr>
      <vt:lpstr>Презентация PowerPoint</vt:lpstr>
      <vt:lpstr>Презентация PowerPoint</vt:lpstr>
      <vt:lpstr>Псалъэщ1эхэр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59</cp:revision>
  <dcterms:created xsi:type="dcterms:W3CDTF">2014-03-12T17:19:47Z</dcterms:created>
  <dcterms:modified xsi:type="dcterms:W3CDTF">2015-02-05T14:19:16Z</dcterms:modified>
</cp:coreProperties>
</file>