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82" r:id="rId3"/>
    <p:sldId id="279" r:id="rId4"/>
    <p:sldId id="283" r:id="rId5"/>
    <p:sldId id="281" r:id="rId6"/>
    <p:sldId id="276" r:id="rId7"/>
    <p:sldId id="277" r:id="rId8"/>
    <p:sldId id="280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703440" cy="2810743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5400" kern="0" spc="50" dirty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Изучаем </a:t>
            </a:r>
            <a:br>
              <a:rPr lang="ru-RU" sz="5400" kern="0" spc="50" dirty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5400" kern="0" spc="50" dirty="0">
                <a:ln w="11430"/>
                <a:solidFill>
                  <a:schemeClr val="tx2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кабардинский язык</a:t>
            </a:r>
            <a:endParaRPr lang="ru-RU" sz="5400" spc="50" dirty="0">
              <a:ln w="11430"/>
              <a:solidFill>
                <a:schemeClr val="tx2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5193759"/>
            <a:ext cx="4419600" cy="1066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5373216"/>
            <a:ext cx="397946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000" b="1" dirty="0">
                <a:ln w="50800"/>
                <a:solidFill>
                  <a:srgbClr val="002060"/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000" b="1" dirty="0" smtClean="0">
                <a:ln w="50800"/>
                <a:solidFill>
                  <a:srgbClr val="002060"/>
                </a:solidFill>
                <a:latin typeface="Candara"/>
                <a:cs typeface="Levenim MT" pitchFamily="2" charset="-79"/>
              </a:rPr>
              <a:t>№117</a:t>
            </a:r>
            <a:endParaRPr lang="ru-RU" sz="4000" b="1" dirty="0">
              <a:ln w="50800"/>
              <a:solidFill>
                <a:srgbClr val="002060"/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ru-RU" sz="4000" dirty="0" err="1" smtClean="0">
                <a:solidFill>
                  <a:srgbClr val="002060"/>
                </a:solidFill>
              </a:rPr>
              <a:t>Диалогым</a:t>
            </a:r>
            <a:r>
              <a:rPr lang="ru-RU" sz="4000" dirty="0" smtClean="0">
                <a:solidFill>
                  <a:srgbClr val="002060"/>
                </a:solidFill>
              </a:rPr>
              <a:t> </a:t>
            </a:r>
            <a:r>
              <a:rPr lang="ru-RU" sz="4000" dirty="0" err="1" smtClean="0">
                <a:solidFill>
                  <a:srgbClr val="002060"/>
                </a:solidFill>
              </a:rPr>
              <a:t>дыкъоджэ</a:t>
            </a:r>
            <a:endParaRPr lang="ru-RU" sz="4000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Мухьэмэд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Си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ныбжьэгъухэ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тхьэмахуэ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махуэм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сыт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хуэдэ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мурадхэр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фи1э?</a:t>
            </a:r>
          </a:p>
          <a:p>
            <a:pPr marL="0" indent="0">
              <a:buNone/>
            </a:pP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Фатимэ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Сэ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къуажэм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сык1уэжынущ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щэбэт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махуэм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си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адэ-анэр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слъагъуну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Идар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Сэ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зы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договор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гуэрым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селэжьынущ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Мухьэмэд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Уэр-щэ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Анзор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Анзор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Зызгъэпсэхунущ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къалэн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лъэпкъ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си1экъым.</a:t>
            </a:r>
          </a:p>
          <a:p>
            <a:pPr marL="0" indent="0">
              <a:buNone/>
            </a:pP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Мухьэмэд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Уэ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ухуэхъуну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Данэ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Данэ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Сэ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ди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фэтэрыр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зэщ1эскъуэн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хуейщ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сыпщэф1эн, сыжьыщ1эн,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ету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тездзэн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хуейщ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Идар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Ар сыту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къалэнышхуэ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уи1э!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09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0524" y="188640"/>
            <a:ext cx="885698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Фатимэ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Ар ц1ыхубз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псоми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я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къалэнщ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 Сыт щ1ыжып1эр,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Мухьэмэд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Мухьэмэд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Псори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зы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кафе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гуэрым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фезгъэблэгъэну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арат.</a:t>
            </a:r>
          </a:p>
          <a:p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Анзор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Сыт щхьэк1э?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Укъыщалъхуа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махуэу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ара?</a:t>
            </a:r>
          </a:p>
          <a:p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Мухьэмэд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Хьэуэ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Псоми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ныбжьэгъу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сызэрыфхуэхъуам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щхьэк1э. Ар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зыуэ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Данэ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Ит1анэ-щэ?</a:t>
            </a:r>
          </a:p>
          <a:p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Мухьэмэд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Ит1анэ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адыгэ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шхыныгъуэхэр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нэхъыф1у фц1ыхуну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сыхуейщ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Фатимэ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Адыгэ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шхыныгъуэхэр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1эф1щ.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Сэ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куэд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ф1ыуэ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солъагъу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Анзор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Тхьэмахуэм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нэхъ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жьыуэ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укъэк1уэжынщ-т1э,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Фатимэ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27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552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Данэ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Адрейхэр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сыт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фызыхуейр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? Дэ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щхьэж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зыхуейр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къыхэтхыу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дыщысынкъым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Фатимэ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Пэжщ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Данэ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Зы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лыхэк1,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зы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шхын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1эф1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гуэр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шей.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Хъунщ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ар.</a:t>
            </a:r>
          </a:p>
          <a:p>
            <a:pPr marL="0" indent="0">
              <a:buNone/>
            </a:pP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Идар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Лэкъум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хуабэрэ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къалмыкъ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шейрэ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ф1ыуэ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флъагъуркъэ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Анзор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эф1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дыдэщ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ари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 Псом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хуэмыдэу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дунейр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щ1ы1эу ирихьэл1эмэ.</a:t>
            </a:r>
          </a:p>
          <a:p>
            <a:pPr marL="0" indent="0">
              <a:buNone/>
            </a:pP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Мухьэмэд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Къызгуры1уащ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псори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 Нт1э,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тхьэмахуэ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махуэм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сыхьэтыр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щым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Къалмыкъ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Бет1ал и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фэеплъ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сыным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деж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сыныщывожьэ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Данэ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Упсэу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Мухьэмэд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Идар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Узыншэу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тхьэмахуэм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Тхьэм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дынигъэс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Фатимэ</a:t>
            </a:r>
            <a:r>
              <a:rPr lang="ru-RU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Тхьэм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жи1э.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9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88640"/>
            <a:ext cx="8928992" cy="66693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Идар</a:t>
            </a:r>
            <a:r>
              <a:rPr lang="ru-RU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Сыхьэт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дапщэм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дебгъэблагъэрэ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, си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ныбжьэгъу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r>
              <a:rPr lang="ru-RU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Мухьэмэд</a:t>
            </a:r>
            <a:r>
              <a:rPr lang="ru-RU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Сыхьэтыр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щым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Хъуну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r>
              <a:rPr lang="ru-RU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Данэ</a:t>
            </a:r>
            <a:r>
              <a:rPr lang="ru-RU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Апщ1ондэху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сэри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 си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унэ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 1уэхухэр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сухынщ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Фатимэ</a:t>
            </a:r>
            <a:r>
              <a:rPr lang="ru-RU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Сыт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хуэдэ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адыгэ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шхыныгъуэхэр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щагъэхьэзыррэ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кафем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r>
              <a:rPr lang="ru-RU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Мухьэмэд</a:t>
            </a:r>
            <a:r>
              <a:rPr lang="ru-RU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Сытри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щагъэхьэзыр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. Сыт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нэхъ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фыхуейт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r>
              <a:rPr lang="ru-RU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Анзор</a:t>
            </a:r>
            <a:r>
              <a:rPr lang="ru-RU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Лыгъур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, п1астэ и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гъусэу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Идар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эф1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дыдэщ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ари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ауэ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сэ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 нэхъыф1у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солъагъу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 лыц1ык1улыбжьэ.</a:t>
            </a:r>
          </a:p>
          <a:p>
            <a:pPr marL="0" indent="0">
              <a:buNone/>
            </a:pPr>
            <a:r>
              <a:rPr lang="ru-RU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Данэ</a:t>
            </a:r>
            <a:r>
              <a:rPr lang="ru-RU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Сыт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хуэдэ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шхын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 1эф1хэр щапщэф1рэ а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кафем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r>
              <a:rPr lang="ru-RU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Мухьэмэд</a:t>
            </a:r>
            <a:r>
              <a:rPr lang="ru-RU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Зэк1эрыс,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хьэлыуэ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, джэдык1эрыпщ.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Дэтхэнэра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узыхуейр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Данэ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059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720080"/>
          </a:xfrm>
        </p:spPr>
        <p:txBody>
          <a:bodyPr/>
          <a:lstStyle/>
          <a:p>
            <a:pPr algn="ctr"/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Дыкъоджэ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дигу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идоубыдэ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165304"/>
          </a:xfrm>
        </p:spPr>
        <p:txBody>
          <a:bodyPr>
            <a:normAutofit fontScale="70000" lnSpcReduction="20000"/>
          </a:bodyPr>
          <a:lstStyle/>
          <a:p>
            <a:pPr marL="0" lvl="0" indent="0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4000" b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1. </a:t>
            </a:r>
            <a:r>
              <a:rPr lang="ru-RU" sz="4000" b="1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Мыбдеж</a:t>
            </a:r>
            <a:r>
              <a:rPr lang="ru-RU" sz="4000" b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4000" b="1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гъунэгъуу</a:t>
            </a:r>
            <a:r>
              <a:rPr lang="ru-RU" sz="4000" b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щымы1эу п1эрэ шхап1э</a:t>
            </a:r>
            <a:r>
              <a:rPr lang="ru-RU" sz="4000" b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/ кафе/ ресторан</a:t>
            </a:r>
            <a:r>
              <a:rPr lang="ru-RU" sz="4000" b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?</a:t>
            </a:r>
            <a:endParaRPr lang="ru-RU" sz="4000" b="1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411480" indent="0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4000" b="1" i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(Нет  </a:t>
            </a:r>
            <a:r>
              <a:rPr lang="ru-RU" sz="4000" b="1" i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ли </a:t>
            </a:r>
            <a:r>
              <a:rPr lang="ru-RU" sz="4000" b="1" i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здесь </a:t>
            </a:r>
            <a:r>
              <a:rPr lang="ru-RU" sz="4000" b="1" i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поблизости </a:t>
            </a:r>
            <a:r>
              <a:rPr lang="ru-RU" sz="4000" b="1" i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столовой/кафе/ ресторана</a:t>
            </a:r>
            <a:r>
              <a:rPr lang="ru-RU" sz="4000" b="1" i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?)</a:t>
            </a:r>
            <a:endParaRPr lang="ru-RU" sz="4000" b="1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0" lvl="0" indent="0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4000" b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2. </a:t>
            </a:r>
            <a:r>
              <a:rPr lang="ru-RU" sz="4000" b="1" dirty="0" err="1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Сэ</a:t>
            </a:r>
            <a:r>
              <a:rPr lang="ru-RU" sz="4000" b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4000" b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сыкъэмэжэл1ащ, нак1уэ </a:t>
            </a:r>
            <a:r>
              <a:rPr lang="ru-RU" sz="4000" b="1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дыгъашхэ</a:t>
            </a:r>
            <a:r>
              <a:rPr lang="ru-RU" sz="4000" b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.</a:t>
            </a:r>
            <a:endParaRPr lang="ru-RU" sz="4000" b="1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411480" indent="0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4000" b="1" i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(Я проголодался/</a:t>
            </a:r>
            <a:r>
              <a:rPr lang="ru-RU" sz="4000" b="1" i="1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лась</a:t>
            </a:r>
            <a:r>
              <a:rPr lang="ru-RU" sz="4000" b="1" i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, пойдем покушаем.)</a:t>
            </a:r>
            <a:endParaRPr lang="ru-RU" sz="4000" b="1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0" lvl="0" indent="0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4000" b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3. </a:t>
            </a:r>
            <a:r>
              <a:rPr lang="ru-RU" sz="4000" b="1" dirty="0" err="1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Пщэдджыжьышхэ</a:t>
            </a:r>
            <a:r>
              <a:rPr lang="ru-RU" sz="4000" b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/</a:t>
            </a:r>
            <a:r>
              <a:rPr lang="ru-RU" sz="4000" b="1" dirty="0" err="1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шэджагъуашхэ</a:t>
            </a:r>
            <a:r>
              <a:rPr lang="ru-RU" sz="4000" b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/</a:t>
            </a:r>
            <a:r>
              <a:rPr lang="ru-RU" sz="4000" b="1" dirty="0" err="1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пщыхьэщхьэшхэ</a:t>
            </a:r>
            <a:r>
              <a:rPr lang="ru-RU" sz="4000" b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4000" b="1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къыздэшхэ</a:t>
            </a:r>
            <a:r>
              <a:rPr lang="ru-RU" sz="4000" b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.</a:t>
            </a:r>
            <a:endParaRPr lang="ru-RU" sz="4000" b="1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411480" indent="0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4000" b="1" i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(Позавтракайте/пообедайте/поужинайте со мной.)</a:t>
            </a:r>
            <a:r>
              <a:rPr lang="ru-RU" sz="4000" b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endParaRPr lang="ru-RU" sz="4000" b="1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0" lvl="0" indent="0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4000" b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4. </a:t>
            </a:r>
            <a:r>
              <a:rPr lang="ru-RU" sz="4000" b="1" dirty="0" err="1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Дэнэ</a:t>
            </a:r>
            <a:r>
              <a:rPr lang="ru-RU" sz="4000" b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4000" b="1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деж</a:t>
            </a:r>
            <a:r>
              <a:rPr lang="ru-RU" sz="4000" b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4000" b="1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нэхъ</a:t>
            </a:r>
            <a:r>
              <a:rPr lang="ru-RU" sz="4000" b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пуду/</a:t>
            </a:r>
            <a:r>
              <a:rPr lang="ru-RU" sz="4000" b="1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нэхъ</a:t>
            </a:r>
            <a:r>
              <a:rPr lang="ru-RU" sz="4000" b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1эф1у/</a:t>
            </a:r>
            <a:r>
              <a:rPr lang="ru-RU" sz="4000" b="1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нэхъ</a:t>
            </a:r>
            <a:r>
              <a:rPr lang="ru-RU" sz="4000" b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псынщ1эу </a:t>
            </a:r>
            <a:r>
              <a:rPr lang="ru-RU" sz="4000" b="1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ущышхэфынур</a:t>
            </a:r>
            <a:r>
              <a:rPr lang="ru-RU" sz="4000" b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?</a:t>
            </a:r>
            <a:endParaRPr lang="ru-RU" sz="4000" b="1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411480" indent="0">
              <a:lnSpc>
                <a:spcPct val="115000"/>
              </a:lnSpc>
              <a:spcAft>
                <a:spcPts val="1000"/>
              </a:spcAft>
              <a:buNone/>
              <a:tabLst>
                <a:tab pos="630555" algn="l"/>
              </a:tabLst>
            </a:pPr>
            <a:r>
              <a:rPr lang="ru-RU" sz="4000" b="1" i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(Где можно дешевле/вкуснее/быстрее перекусить?</a:t>
            </a:r>
            <a:endParaRPr lang="ru-RU" sz="4000" b="1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buClr>
                <a:srgbClr val="4E67C8">
                  <a:lumMod val="60000"/>
                  <a:lumOff val="40000"/>
                </a:srgbClr>
              </a:buClr>
              <a:buNone/>
              <a:tabLst>
                <a:tab pos="630555" algn="l"/>
              </a:tabLs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222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408712"/>
          </a:xfrm>
        </p:spPr>
        <p:txBody>
          <a:bodyPr>
            <a:normAutofit/>
          </a:bodyPr>
          <a:lstStyle/>
          <a:p>
            <a:pPr marL="0" lvl="0" indent="0" algn="just"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Шхыныгъуэ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куэд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щагъэхьэзыр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мыбы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къыхэсхынур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сщ1эркъым.</a:t>
            </a:r>
          </a:p>
          <a:p>
            <a:pPr marL="0" lvl="0" indent="0" algn="just"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(</a:t>
            </a:r>
            <a:r>
              <a:rPr lang="ru-RU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Здесь много блюд готовят, не знаю что выбрать.)</a:t>
            </a:r>
          </a:p>
          <a:p>
            <a:pPr marL="0" lvl="0" indent="0" algn="just"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	Фи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шхыныгъуэхэм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дэтхэнэр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нэхъ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1эф1?</a:t>
            </a:r>
          </a:p>
          <a:p>
            <a:pPr marL="0" lvl="0" indent="0" algn="just"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(</a:t>
            </a:r>
            <a:r>
              <a:rPr lang="ru-RU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Какое блюдо вкуснее из вашего меню?)</a:t>
            </a:r>
          </a:p>
          <a:p>
            <a:pPr marL="0" lvl="0" indent="0" algn="just"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	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Дэнэ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деж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щыстхьэщ1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хъуну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си 1эр?</a:t>
            </a:r>
          </a:p>
          <a:p>
            <a:pPr marL="0" lvl="0" indent="0" algn="just"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Где можно помыть руки?)</a:t>
            </a:r>
          </a:p>
          <a:p>
            <a:pPr marL="0" lvl="0" indent="0" algn="just"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8.	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Сэ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зэман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си1экъым/соп1ащ1э,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нэхъ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псынщ1эу </a:t>
            </a:r>
            <a:r>
              <a:rPr lang="ru-RU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къысхуэхь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0" indent="0" algn="just"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 меня времени нет/я спешу, принесите быстрее.)</a:t>
            </a:r>
          </a:p>
          <a:p>
            <a:pPr marL="0" lvl="0" indent="0" algn="just">
              <a:spcAft>
                <a:spcPts val="0"/>
              </a:spcAft>
              <a:buNone/>
              <a:tabLst>
                <a:tab pos="630555" algn="l"/>
              </a:tabLs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31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9.	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Шхыныр</a:t>
            </a: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мышущ</a:t>
            </a: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кхъы1э 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шыгъур</a:t>
            </a: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къызэтыт</a:t>
            </a: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(Блюдо недосолённое, дайте, пожалуйста, соль.)</a:t>
            </a:r>
          </a:p>
          <a:p>
            <a:pPr marL="0" indent="0">
              <a:buNone/>
            </a:pP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10.	 Мы 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салатым</a:t>
            </a: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щыщ</a:t>
            </a: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т1эк1у 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къысхуилъхьэ</a:t>
            </a: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(Положите мне немного этого салата.)</a:t>
            </a:r>
          </a:p>
          <a:p>
            <a:pPr marL="0" indent="0">
              <a:buNone/>
            </a:pP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11.	 Кхъы1э 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къызэтыт</a:t>
            </a: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щ1акхъуэр/ 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шыбжийр</a:t>
            </a: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компотыр</a:t>
            </a: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(Передайте, пожалуйста, хлеб/перец/компот.)</a:t>
            </a:r>
          </a:p>
          <a:p>
            <a:pPr marL="0" indent="0">
              <a:buNone/>
            </a:pP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12.	 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Уи</a:t>
            </a: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/фи 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хьэлэлщ</a:t>
            </a: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pPr marL="0" indent="0">
              <a:buNone/>
            </a:pP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(Приятного аппетита!)</a:t>
            </a:r>
          </a:p>
          <a:p>
            <a:endParaRPr lang="ru-RU" dirty="0"/>
          </a:p>
        </p:txBody>
      </p:sp>
      <p:sp>
        <p:nvSpPr>
          <p:cNvPr id="2" name="5-конечная звезда 1"/>
          <p:cNvSpPr/>
          <p:nvPr/>
        </p:nvSpPr>
        <p:spPr>
          <a:xfrm>
            <a:off x="8316416" y="5517232"/>
            <a:ext cx="576064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53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7834" y="2137864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ркет">
  <a:themeElements>
    <a:clrScheme name="Другая 3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68C11"/>
      </a:accent4>
      <a:accent5>
        <a:srgbClr val="FF8021"/>
      </a:accent5>
      <a:accent6>
        <a:srgbClr val="F14124"/>
      </a:accent6>
      <a:hlink>
        <a:srgbClr val="56C7AA"/>
      </a:hlink>
      <a:folHlink>
        <a:srgbClr val="81D319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аркет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907</TotalTime>
  <Words>408</Words>
  <Application>Microsoft Office PowerPoint</Application>
  <PresentationFormat>Экран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Паркет</vt:lpstr>
      <vt:lpstr>Изучаем  кабардинский язык</vt:lpstr>
      <vt:lpstr>Диалогым дыкъоджэ</vt:lpstr>
      <vt:lpstr>Презентация PowerPoint</vt:lpstr>
      <vt:lpstr>Презентация PowerPoint</vt:lpstr>
      <vt:lpstr>Презентация PowerPoint</vt:lpstr>
      <vt:lpstr>Дыкъоджэ, дигу идоубыдэ.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Mama</cp:lastModifiedBy>
  <cp:revision>62</cp:revision>
  <dcterms:created xsi:type="dcterms:W3CDTF">2014-03-12T17:19:47Z</dcterms:created>
  <dcterms:modified xsi:type="dcterms:W3CDTF">2015-02-05T14:21:47Z</dcterms:modified>
</cp:coreProperties>
</file>