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9" r:id="rId3"/>
    <p:sldId id="276" r:id="rId4"/>
    <p:sldId id="277" r:id="rId5"/>
    <p:sldId id="280" r:id="rId6"/>
    <p:sldId id="27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703440" cy="281074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br>
              <a:rPr lang="ru-RU" sz="5400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язык</a:t>
            </a:r>
            <a:endParaRPr lang="ru-RU" sz="54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193759"/>
            <a:ext cx="4419600" cy="1066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2">
                    <a:lumMod val="1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2">
                    <a:lumMod val="10000"/>
                  </a:schemeClr>
                </a:solidFill>
                <a:latin typeface="Candara"/>
                <a:cs typeface="Levenim MT" pitchFamily="2" charset="-79"/>
              </a:rPr>
              <a:t>№118</a:t>
            </a:r>
            <a:endParaRPr lang="ru-RU" sz="4000" b="1" dirty="0">
              <a:ln w="50800"/>
              <a:solidFill>
                <a:schemeClr val="bg2">
                  <a:lumMod val="1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Диалог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48680"/>
            <a:ext cx="89644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Вед.: </a:t>
            </a:r>
            <a:r>
              <a:rPr lang="ru-RU" sz="3000" dirty="0" err="1"/>
              <a:t>Фыкъеблагъэ</a:t>
            </a:r>
            <a:r>
              <a:rPr lang="ru-RU" sz="3000" dirty="0"/>
              <a:t>! Сыту </a:t>
            </a:r>
            <a:r>
              <a:rPr lang="ru-RU" sz="3000" dirty="0" err="1"/>
              <a:t>дэгъуэ</a:t>
            </a:r>
            <a:r>
              <a:rPr lang="ru-RU" sz="3000" dirty="0"/>
              <a:t> фыкъызэрык1уар!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Анзор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/>
              <a:t>Ф1ык1э </a:t>
            </a:r>
            <a:r>
              <a:rPr lang="ru-RU" sz="3000" dirty="0" err="1"/>
              <a:t>диблагъэ</a:t>
            </a:r>
            <a:r>
              <a:rPr lang="ru-RU" sz="3000" dirty="0"/>
              <a:t>!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Данэ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/>
              <a:t>Фи </a:t>
            </a:r>
            <a:r>
              <a:rPr lang="ru-RU" sz="3000" dirty="0" err="1"/>
              <a:t>благъэ</a:t>
            </a:r>
            <a:r>
              <a:rPr lang="ru-RU" sz="3000" dirty="0"/>
              <a:t> </a:t>
            </a:r>
            <a:r>
              <a:rPr lang="ru-RU" sz="3000" dirty="0" err="1"/>
              <a:t>куэд</a:t>
            </a:r>
            <a:r>
              <a:rPr lang="ru-RU" sz="3000" dirty="0"/>
              <a:t> </a:t>
            </a:r>
            <a:r>
              <a:rPr lang="ru-RU" sz="3000" dirty="0" err="1"/>
              <a:t>ухъу</a:t>
            </a:r>
            <a:r>
              <a:rPr lang="ru-RU" sz="3000" dirty="0"/>
              <a:t>!</a:t>
            </a:r>
          </a:p>
          <a:p>
            <a:r>
              <a:rPr lang="ru-RU" sz="3000" dirty="0">
                <a:solidFill>
                  <a:srgbClr val="FF0000"/>
                </a:solidFill>
              </a:rPr>
              <a:t>Вед.: </a:t>
            </a:r>
            <a:r>
              <a:rPr lang="ru-RU" sz="3000" dirty="0"/>
              <a:t>Фыныщ1ыхьэ, </a:t>
            </a:r>
            <a:r>
              <a:rPr lang="ru-RU" sz="3000" dirty="0" err="1"/>
              <a:t>фыщымыт</a:t>
            </a:r>
            <a:r>
              <a:rPr lang="ru-RU" sz="3000" dirty="0"/>
              <a:t> бжэ1упэм.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Ди</a:t>
            </a:r>
            <a:r>
              <a:rPr lang="ru-RU" sz="3000" dirty="0"/>
              <a:t> </a:t>
            </a:r>
            <a:r>
              <a:rPr lang="ru-RU" sz="3000" dirty="0" err="1"/>
              <a:t>гуапэ</a:t>
            </a:r>
            <a:r>
              <a:rPr lang="ru-RU" sz="3000" dirty="0"/>
              <a:t> </a:t>
            </a:r>
            <a:r>
              <a:rPr lang="ru-RU" sz="3000" dirty="0" err="1"/>
              <a:t>дыдэу</a:t>
            </a:r>
            <a:r>
              <a:rPr lang="ru-RU" sz="3000" dirty="0"/>
              <a:t> дыныщ1ыхьэнущ.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Мухьэмэд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Унэм</a:t>
            </a:r>
            <a:r>
              <a:rPr lang="ru-RU" sz="3000" dirty="0"/>
              <a:t> дыщ1эмыхьэми </a:t>
            </a:r>
            <a:r>
              <a:rPr lang="ru-RU" sz="3000" dirty="0" err="1"/>
              <a:t>хъунут</a:t>
            </a:r>
            <a:r>
              <a:rPr lang="ru-RU" sz="3000" dirty="0"/>
              <a:t>. </a:t>
            </a:r>
            <a:r>
              <a:rPr lang="ru-RU" sz="3000" dirty="0" err="1"/>
              <a:t>Дунейр</a:t>
            </a:r>
            <a:r>
              <a:rPr lang="ru-RU" sz="3000" dirty="0"/>
              <a:t> </a:t>
            </a:r>
            <a:r>
              <a:rPr lang="ru-RU" sz="3000" dirty="0" err="1"/>
              <a:t>хуабэщ</a:t>
            </a:r>
            <a:r>
              <a:rPr lang="ru-RU" sz="3000" dirty="0"/>
              <a:t>, пщ1ант1эм </a:t>
            </a:r>
            <a:r>
              <a:rPr lang="ru-RU" sz="3000" dirty="0" err="1"/>
              <a:t>дыдэвгъэс</a:t>
            </a:r>
            <a:r>
              <a:rPr lang="ru-RU" sz="3000" dirty="0"/>
              <a:t>.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Идар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Мис</a:t>
            </a:r>
            <a:r>
              <a:rPr lang="ru-RU" sz="3000" dirty="0"/>
              <a:t> ар </a:t>
            </a:r>
            <a:r>
              <a:rPr lang="ru-RU" sz="3000" dirty="0" err="1"/>
              <a:t>пэж</a:t>
            </a:r>
            <a:r>
              <a:rPr lang="ru-RU" sz="3000" dirty="0"/>
              <a:t> </a:t>
            </a:r>
            <a:r>
              <a:rPr lang="ru-RU" sz="3000" dirty="0" err="1"/>
              <a:t>дыдэщ</a:t>
            </a:r>
            <a:r>
              <a:rPr lang="ru-RU" sz="3000" dirty="0"/>
              <a:t>. 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Данэ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Гъатхэ</a:t>
            </a:r>
            <a:r>
              <a:rPr lang="ru-RU" sz="3000" dirty="0"/>
              <a:t> </a:t>
            </a:r>
            <a:r>
              <a:rPr lang="ru-RU" sz="3000" dirty="0" err="1"/>
              <a:t>дахэм</a:t>
            </a:r>
            <a:r>
              <a:rPr lang="ru-RU" sz="3000" dirty="0"/>
              <a:t> </a:t>
            </a:r>
            <a:r>
              <a:rPr lang="ru-RU" sz="3000" dirty="0" err="1"/>
              <a:t>жыг</a:t>
            </a:r>
            <a:r>
              <a:rPr lang="ru-RU" sz="3000" dirty="0"/>
              <a:t> хадэмк1э </a:t>
            </a:r>
            <a:r>
              <a:rPr lang="ru-RU" sz="3000" dirty="0" err="1" smtClean="0"/>
              <a:t>дисамэ</a:t>
            </a:r>
            <a:r>
              <a:rPr lang="ru-RU" sz="3000" dirty="0" smtClean="0"/>
              <a:t>, </a:t>
            </a:r>
            <a:r>
              <a:rPr lang="ru-RU" sz="3000" dirty="0"/>
              <a:t>нэхъыф1ыжт.</a:t>
            </a:r>
          </a:p>
          <a:p>
            <a:r>
              <a:rPr lang="ru-RU" sz="3000" dirty="0">
                <a:solidFill>
                  <a:srgbClr val="FF0000"/>
                </a:solidFill>
              </a:rPr>
              <a:t>Вед.: </a:t>
            </a:r>
            <a:r>
              <a:rPr lang="ru-RU" sz="3000" dirty="0"/>
              <a:t>Арами </a:t>
            </a:r>
            <a:r>
              <a:rPr lang="ru-RU" sz="3000" dirty="0" err="1"/>
              <a:t>содэ</a:t>
            </a:r>
            <a:r>
              <a:rPr lang="ru-RU" sz="3000" dirty="0"/>
              <a:t>. Фызэрыф1эф1щ. Дзасэк1э щ1алэхэм </a:t>
            </a:r>
            <a:r>
              <a:rPr lang="ru-RU" sz="3000" dirty="0" err="1"/>
              <a:t>тхуагъэжьэну</a:t>
            </a:r>
            <a:r>
              <a:rPr lang="ru-RU" sz="3000" dirty="0"/>
              <a:t>  </a:t>
            </a:r>
            <a:r>
              <a:rPr lang="ru-RU" sz="3000" dirty="0" err="1"/>
              <a:t>лым</a:t>
            </a:r>
            <a:r>
              <a:rPr lang="ru-RU" sz="3000" dirty="0"/>
              <a:t> </a:t>
            </a:r>
            <a:r>
              <a:rPr lang="ru-RU" sz="3000" dirty="0" err="1"/>
              <a:t>нэхъ</a:t>
            </a:r>
            <a:r>
              <a:rPr lang="ru-RU" sz="3000" dirty="0"/>
              <a:t> </a:t>
            </a:r>
            <a:r>
              <a:rPr lang="ru-RU" sz="3000" dirty="0" err="1"/>
              <a:t>пэгъунэгъуу</a:t>
            </a:r>
            <a:r>
              <a:rPr lang="ru-RU" sz="3000" dirty="0"/>
              <a:t> 1энэр </a:t>
            </a:r>
            <a:r>
              <a:rPr lang="ru-RU" sz="3000" dirty="0" err="1"/>
              <a:t>дгъэувынщ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2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Идар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Анзоррэ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сэрэ</a:t>
            </a:r>
            <a:r>
              <a:rPr lang="ru-RU" sz="3200" dirty="0">
                <a:solidFill>
                  <a:schemeClr val="tx1"/>
                </a:solidFill>
              </a:rPr>
              <a:t> 1энэр </a:t>
            </a:r>
            <a:r>
              <a:rPr lang="ru-RU" sz="3200" dirty="0" err="1">
                <a:solidFill>
                  <a:schemeClr val="tx1"/>
                </a:solidFill>
              </a:rPr>
              <a:t>жыг</a:t>
            </a:r>
            <a:r>
              <a:rPr lang="ru-RU" sz="3200" dirty="0">
                <a:solidFill>
                  <a:schemeClr val="tx1"/>
                </a:solidFill>
              </a:rPr>
              <a:t> хадэмк1э </a:t>
            </a:r>
            <a:r>
              <a:rPr lang="ru-RU" sz="3200" dirty="0" err="1">
                <a:solidFill>
                  <a:schemeClr val="tx1"/>
                </a:solidFill>
              </a:rPr>
              <a:t>нэтхьынщ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Мухьэмэд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Пщащэхэмрэ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сэрэ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шэнтхэр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нэтхьынщ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Вед.: </a:t>
            </a:r>
            <a:r>
              <a:rPr lang="ru-RU" sz="3200" dirty="0" err="1">
                <a:solidFill>
                  <a:schemeClr val="tx1"/>
                </a:solidFill>
              </a:rPr>
              <a:t>Хьэуэ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Мухьэмэд</a:t>
            </a:r>
            <a:r>
              <a:rPr lang="ru-RU" sz="3200" dirty="0">
                <a:solidFill>
                  <a:schemeClr val="tx1"/>
                </a:solidFill>
              </a:rPr>
              <a:t>, щ1алэхэм </a:t>
            </a:r>
            <a:r>
              <a:rPr lang="ru-RU" sz="3200" dirty="0" err="1">
                <a:solidFill>
                  <a:schemeClr val="tx1"/>
                </a:solidFill>
              </a:rPr>
              <a:t>шэнтхэри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яхьынщ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Уэ</a:t>
            </a:r>
            <a:r>
              <a:rPr lang="ru-RU" sz="3200" dirty="0">
                <a:solidFill>
                  <a:schemeClr val="tx1"/>
                </a:solidFill>
              </a:rPr>
              <a:t> маф1э щ1ы.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Фатимэ</a:t>
            </a:r>
            <a:r>
              <a:rPr lang="ru-RU" sz="3200" dirty="0">
                <a:solidFill>
                  <a:schemeClr val="tx1"/>
                </a:solidFill>
              </a:rPr>
              <a:t>: Дэ сыт тщ1энур?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Вед.: </a:t>
            </a:r>
            <a:r>
              <a:rPr lang="ru-RU" sz="3200" dirty="0" err="1">
                <a:solidFill>
                  <a:schemeClr val="tx1"/>
                </a:solidFill>
              </a:rPr>
              <a:t>Данэрэ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уэрэ</a:t>
            </a:r>
            <a:r>
              <a:rPr lang="ru-RU" sz="3200" dirty="0">
                <a:solidFill>
                  <a:schemeClr val="tx1"/>
                </a:solidFill>
              </a:rPr>
              <a:t> ст1олтепхъуэмрэ </a:t>
            </a:r>
            <a:r>
              <a:rPr lang="ru-RU" sz="3200" dirty="0" err="1">
                <a:solidFill>
                  <a:schemeClr val="tx1"/>
                </a:solidFill>
              </a:rPr>
              <a:t>хьэкъущыкъухэмрэ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къэфхьынщ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Мухьэмэд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Псори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хьэзырщ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мыбы</a:t>
            </a:r>
            <a:r>
              <a:rPr lang="ru-RU" sz="3200" dirty="0">
                <a:solidFill>
                  <a:schemeClr val="tx1"/>
                </a:solidFill>
              </a:rPr>
              <a:t> маф1э щ1ын ф1эк1а </a:t>
            </a:r>
            <a:r>
              <a:rPr lang="ru-RU" sz="3200" dirty="0" err="1">
                <a:solidFill>
                  <a:schemeClr val="tx1"/>
                </a:solidFill>
              </a:rPr>
              <a:t>къыхуэмыту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Анзор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ru-RU" sz="3200" dirty="0" err="1">
                <a:solidFill>
                  <a:schemeClr val="tx1"/>
                </a:solidFill>
              </a:rPr>
              <a:t>энэр</a:t>
            </a:r>
            <a:r>
              <a:rPr lang="ru-RU" sz="3200" dirty="0">
                <a:solidFill>
                  <a:schemeClr val="tx1"/>
                </a:solidFill>
              </a:rPr>
              <a:t> балий1эрысейм и щ1агъым </a:t>
            </a:r>
            <a:r>
              <a:rPr lang="ru-RU" sz="3200" dirty="0" err="1">
                <a:solidFill>
                  <a:schemeClr val="tx1"/>
                </a:solidFill>
              </a:rPr>
              <a:t>догъэув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Хъуну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Данэ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Сыт щ1эмыхъунур?  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Фатимэ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Ф1ы </a:t>
            </a:r>
            <a:r>
              <a:rPr lang="ru-RU" sz="3200" dirty="0" err="1">
                <a:solidFill>
                  <a:schemeClr val="tx1"/>
                </a:solidFill>
              </a:rPr>
              <a:t>дыдэу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хъунущ</a:t>
            </a:r>
            <a:r>
              <a:rPr lang="ru-RU" sz="3200" dirty="0">
                <a:solidFill>
                  <a:schemeClr val="tx1"/>
                </a:solidFill>
              </a:rPr>
              <a:t>. Дэ </a:t>
            </a:r>
            <a:r>
              <a:rPr lang="ru-RU" sz="3200" dirty="0" err="1">
                <a:solidFill>
                  <a:schemeClr val="tx1"/>
                </a:solidFill>
              </a:rPr>
              <a:t>иджыпсту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тепщэчхэмрэ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вазэхэмрэ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тедгъэувэнщ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Данэ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Пхъэщхьэмыщхьэхэмрэ</a:t>
            </a:r>
            <a:r>
              <a:rPr lang="ru-RU" sz="3000" dirty="0">
                <a:solidFill>
                  <a:schemeClr val="tx1"/>
                </a:solidFill>
              </a:rPr>
              <a:t> хадэхэк1хэмрэ </a:t>
            </a:r>
            <a:r>
              <a:rPr lang="ru-RU" sz="3000" dirty="0" err="1">
                <a:solidFill>
                  <a:schemeClr val="tx1"/>
                </a:solidFill>
              </a:rPr>
              <a:t>тетлъхьэ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хъуну</a:t>
            </a:r>
            <a:r>
              <a:rPr lang="ru-RU" sz="3000" dirty="0">
                <a:solidFill>
                  <a:schemeClr val="tx1"/>
                </a:solidFill>
              </a:rPr>
              <a:t> п1эрэ?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Идар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>
                <a:solidFill>
                  <a:schemeClr val="tx1"/>
                </a:solidFill>
              </a:rPr>
              <a:t>Зэ фымып1ащ1э. 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Анзор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Мухьэмэд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err="1">
                <a:solidFill>
                  <a:schemeClr val="tx1"/>
                </a:solidFill>
              </a:rPr>
              <a:t>уи</a:t>
            </a:r>
            <a:r>
              <a:rPr lang="ru-RU" sz="3000" dirty="0">
                <a:solidFill>
                  <a:schemeClr val="tx1"/>
                </a:solidFill>
              </a:rPr>
              <a:t> маф1эр сыту </a:t>
            </a:r>
            <a:r>
              <a:rPr lang="ru-RU" sz="3000" dirty="0" err="1">
                <a:solidFill>
                  <a:schemeClr val="tx1"/>
                </a:solidFill>
              </a:rPr>
              <a:t>дэгъуэ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гуэр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хъуа</a:t>
            </a:r>
            <a:r>
              <a:rPr lang="ru-RU" sz="30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Мухьэмэд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>
                <a:solidFill>
                  <a:schemeClr val="tx1"/>
                </a:solidFill>
              </a:rPr>
              <a:t>Абык1э </a:t>
            </a:r>
            <a:r>
              <a:rPr lang="ru-RU" sz="3000" dirty="0" err="1">
                <a:solidFill>
                  <a:schemeClr val="tx1"/>
                </a:solidFill>
              </a:rPr>
              <a:t>сэ</a:t>
            </a:r>
            <a:r>
              <a:rPr lang="ru-RU" sz="3000" dirty="0">
                <a:solidFill>
                  <a:schemeClr val="tx1"/>
                </a:solidFill>
              </a:rPr>
              <a:t> сы1эзэщ.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Идар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>
                <a:solidFill>
                  <a:schemeClr val="tx1"/>
                </a:solidFill>
              </a:rPr>
              <a:t>Сыту сф1эф1 маф1эм </a:t>
            </a:r>
            <a:r>
              <a:rPr lang="ru-RU" sz="3000" dirty="0" err="1">
                <a:solidFill>
                  <a:schemeClr val="tx1"/>
                </a:solidFill>
              </a:rPr>
              <a:t>сыпэрысыну</a:t>
            </a:r>
            <a:r>
              <a:rPr lang="ru-RU" sz="30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Сэри</a:t>
            </a:r>
            <a:r>
              <a:rPr lang="ru-RU" sz="3000" dirty="0">
                <a:solidFill>
                  <a:schemeClr val="tx1"/>
                </a:solidFill>
              </a:rPr>
              <a:t> сф1эф1щ, </a:t>
            </a:r>
            <a:r>
              <a:rPr lang="ru-RU" sz="3000" dirty="0" err="1">
                <a:solidFill>
                  <a:schemeClr val="tx1"/>
                </a:solidFill>
              </a:rPr>
              <a:t>ауэ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 smtClean="0">
                <a:solidFill>
                  <a:schemeClr val="tx1"/>
                </a:solidFill>
              </a:rPr>
              <a:t>1угъуэр-щэ</a:t>
            </a:r>
            <a:r>
              <a:rPr lang="ru-RU" sz="3000" dirty="0" smtClean="0">
                <a:solidFill>
                  <a:schemeClr val="tx1"/>
                </a:solidFill>
              </a:rPr>
              <a:t>?</a:t>
            </a:r>
            <a:endParaRPr lang="ru-RU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Данэ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>
                <a:solidFill>
                  <a:schemeClr val="tx1"/>
                </a:solidFill>
              </a:rPr>
              <a:t>Дзасэк1э </a:t>
            </a:r>
            <a:r>
              <a:rPr lang="ru-RU" sz="3000" dirty="0" err="1">
                <a:solidFill>
                  <a:schemeClr val="tx1"/>
                </a:solidFill>
              </a:rPr>
              <a:t>лы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зэрыдгъэжьар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псоми</a:t>
            </a:r>
            <a:r>
              <a:rPr lang="ru-RU" sz="3000" dirty="0">
                <a:solidFill>
                  <a:schemeClr val="tx1"/>
                </a:solidFill>
              </a:rPr>
              <a:t> ящ1энщ.</a:t>
            </a:r>
          </a:p>
          <a:p>
            <a:pPr marL="0" indent="0">
              <a:buNone/>
            </a:pPr>
            <a:r>
              <a:rPr lang="ru-RU" sz="3000" dirty="0">
                <a:solidFill>
                  <a:srgbClr val="FF0000"/>
                </a:solidFill>
              </a:rPr>
              <a:t>Вед.: </a:t>
            </a:r>
            <a:r>
              <a:rPr lang="ru-RU" sz="3000" dirty="0">
                <a:solidFill>
                  <a:schemeClr val="tx1"/>
                </a:solidFill>
              </a:rPr>
              <a:t>Маф1эр </a:t>
            </a:r>
            <a:r>
              <a:rPr lang="ru-RU" sz="3000" dirty="0" err="1">
                <a:solidFill>
                  <a:schemeClr val="tx1"/>
                </a:solidFill>
              </a:rPr>
              <a:t>хьэзыр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хъуамэ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err="1">
                <a:solidFill>
                  <a:schemeClr val="tx1"/>
                </a:solidFill>
              </a:rPr>
              <a:t>лыри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хьэзырщ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Мухьэмэд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Данэрэ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Фатимэрэ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лыр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дзасэхэм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пыфлъхьэт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000" dirty="0" err="1">
                <a:solidFill>
                  <a:srgbClr val="FF0000"/>
                </a:solidFill>
              </a:rPr>
              <a:t>Анзор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Хьэуэ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err="1">
                <a:solidFill>
                  <a:schemeClr val="tx1"/>
                </a:solidFill>
              </a:rPr>
              <a:t>хъыджэбзхэм</a:t>
            </a:r>
            <a:r>
              <a:rPr lang="ru-RU" sz="3000" dirty="0">
                <a:solidFill>
                  <a:schemeClr val="tx1"/>
                </a:solidFill>
              </a:rPr>
              <a:t> 1энэр </a:t>
            </a:r>
            <a:r>
              <a:rPr lang="ru-RU" sz="3000" dirty="0" err="1">
                <a:solidFill>
                  <a:schemeClr val="tx1"/>
                </a:solidFill>
              </a:rPr>
              <a:t>тевгъэувэ</a:t>
            </a:r>
            <a:r>
              <a:rPr lang="ru-RU" sz="3000" dirty="0">
                <a:solidFill>
                  <a:schemeClr val="tx1"/>
                </a:solidFill>
              </a:rPr>
              <a:t>, дэ </a:t>
            </a:r>
            <a:r>
              <a:rPr lang="ru-RU" sz="3000" dirty="0" err="1">
                <a:solidFill>
                  <a:schemeClr val="tx1"/>
                </a:solidFill>
              </a:rPr>
              <a:t>лыр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дзасэхэм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пытлъхьэнщ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Фатимэ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Нак1уэ, </a:t>
            </a:r>
            <a:r>
              <a:rPr lang="ru-RU" sz="3200" dirty="0" err="1">
                <a:solidFill>
                  <a:schemeClr val="tx1"/>
                </a:solidFill>
              </a:rPr>
              <a:t>Данэ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иджы</a:t>
            </a:r>
            <a:r>
              <a:rPr lang="ru-RU" sz="3200" dirty="0">
                <a:solidFill>
                  <a:schemeClr val="tx1"/>
                </a:solidFill>
              </a:rPr>
              <a:t> 1энэм </a:t>
            </a:r>
            <a:r>
              <a:rPr lang="ru-RU" sz="3200" dirty="0" err="1">
                <a:solidFill>
                  <a:schemeClr val="tx1"/>
                </a:solidFill>
              </a:rPr>
              <a:t>тетын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хуейхэр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тедгъэувэнщ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Данэ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Нак1уэ. </a:t>
            </a:r>
            <a:r>
              <a:rPr lang="ru-RU" sz="3200" dirty="0" err="1">
                <a:solidFill>
                  <a:schemeClr val="tx1"/>
                </a:solidFill>
              </a:rPr>
              <a:t>Псым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деж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къэтхьынщи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пхъэщхьэмыщхьэхэмрэ</a:t>
            </a:r>
            <a:r>
              <a:rPr lang="ru-RU" sz="3200" dirty="0">
                <a:solidFill>
                  <a:schemeClr val="tx1"/>
                </a:solidFill>
              </a:rPr>
              <a:t> хадэхэк1хэмрэ ттхьэщ1ынщ.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Вед.: </a:t>
            </a:r>
            <a:r>
              <a:rPr lang="ru-RU" sz="3200" dirty="0" err="1">
                <a:solidFill>
                  <a:schemeClr val="tx1"/>
                </a:solidFill>
              </a:rPr>
              <a:t>Ахэр</a:t>
            </a:r>
            <a:r>
              <a:rPr lang="ru-RU" sz="3200" dirty="0">
                <a:solidFill>
                  <a:schemeClr val="tx1"/>
                </a:solidFill>
              </a:rPr>
              <a:t> зэрыфтхьэщ1ын </a:t>
            </a:r>
            <a:r>
              <a:rPr lang="ru-RU" sz="3200" dirty="0" err="1">
                <a:solidFill>
                  <a:schemeClr val="tx1"/>
                </a:solidFill>
              </a:rPr>
              <a:t>пэгун</a:t>
            </a:r>
            <a:r>
              <a:rPr lang="ru-RU" sz="3200" dirty="0">
                <a:solidFill>
                  <a:schemeClr val="tx1"/>
                </a:solidFill>
              </a:rPr>
              <a:t>, 1энлъэ </a:t>
            </a:r>
            <a:r>
              <a:rPr lang="ru-RU" sz="3200" dirty="0" err="1">
                <a:solidFill>
                  <a:schemeClr val="tx1"/>
                </a:solidFill>
              </a:rPr>
              <a:t>къафщтэ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Идар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Мыр</a:t>
            </a:r>
            <a:r>
              <a:rPr lang="ru-RU" sz="3200" dirty="0">
                <a:solidFill>
                  <a:schemeClr val="tx1"/>
                </a:solidFill>
              </a:rPr>
              <a:t> сыту </a:t>
            </a:r>
            <a:r>
              <a:rPr lang="ru-RU" sz="3200" dirty="0" err="1">
                <a:solidFill>
                  <a:schemeClr val="tx1"/>
                </a:solidFill>
              </a:rPr>
              <a:t>куэд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хъуа</a:t>
            </a:r>
            <a:r>
              <a:rPr lang="ru-RU" sz="3200" dirty="0">
                <a:solidFill>
                  <a:schemeClr val="tx1"/>
                </a:solidFill>
              </a:rPr>
              <a:t>! </a:t>
            </a:r>
            <a:r>
              <a:rPr lang="ru-RU" sz="3200" dirty="0" err="1">
                <a:solidFill>
                  <a:schemeClr val="tx1"/>
                </a:solidFill>
              </a:rPr>
              <a:t>Зэуэ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тхуэгъэжьэнукъым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мыпхуэдиз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лыр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Мухьэмэд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Дгъэжьэнщ</a:t>
            </a:r>
            <a:r>
              <a:rPr lang="ru-RU" sz="3200" dirty="0">
                <a:solidFill>
                  <a:schemeClr val="tx1"/>
                </a:solidFill>
              </a:rPr>
              <a:t> иужьк1и.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Анзор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Тэмэмщ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Хъыджэбзхэм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фухрэ</a:t>
            </a:r>
            <a:r>
              <a:rPr lang="ru-RU" sz="3200" dirty="0">
                <a:solidFill>
                  <a:schemeClr val="tx1"/>
                </a:solidFill>
              </a:rPr>
              <a:t> 1энэр гъэщ1эрэщ1эн?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Данэ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Духак1эщ, </a:t>
            </a:r>
            <a:r>
              <a:rPr lang="ru-RU" sz="3200" dirty="0" err="1">
                <a:solidFill>
                  <a:schemeClr val="tx1"/>
                </a:solidFill>
              </a:rPr>
              <a:t>Анзор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Фатимэ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Лыр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хьэзыр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хъуа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dirty="0" err="1">
                <a:solidFill>
                  <a:srgbClr val="FF0000"/>
                </a:solidFill>
              </a:rPr>
              <a:t>Мухьэмэд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Дакъикъэ</a:t>
            </a:r>
            <a:r>
              <a:rPr lang="ru-RU" sz="3200" dirty="0">
                <a:solidFill>
                  <a:schemeClr val="tx1"/>
                </a:solidFill>
              </a:rPr>
              <a:t> зыбжанэк1э </a:t>
            </a:r>
            <a:r>
              <a:rPr lang="ru-RU" sz="3200" dirty="0" err="1">
                <a:solidFill>
                  <a:schemeClr val="tx1"/>
                </a:solidFill>
              </a:rPr>
              <a:t>хъунущ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Вед.: </a:t>
            </a:r>
            <a:r>
              <a:rPr lang="ru-RU" sz="3200" dirty="0">
                <a:solidFill>
                  <a:schemeClr val="tx1"/>
                </a:solidFill>
              </a:rPr>
              <a:t>Фынак1уэ-т1э </a:t>
            </a:r>
            <a:r>
              <a:rPr lang="ru-RU" sz="3200" dirty="0" err="1">
                <a:solidFill>
                  <a:schemeClr val="tx1"/>
                </a:solidFill>
              </a:rPr>
              <a:t>псэри</a:t>
            </a:r>
            <a:r>
              <a:rPr lang="ru-RU" sz="3200" dirty="0">
                <a:solidFill>
                  <a:schemeClr val="tx1"/>
                </a:solidFill>
              </a:rPr>
              <a:t> фынэт1ыс. </a:t>
            </a:r>
            <a:r>
              <a:rPr lang="ru-RU" sz="3200" dirty="0" err="1">
                <a:solidFill>
                  <a:schemeClr val="tx1"/>
                </a:solidFill>
              </a:rPr>
              <a:t>Мухьэмэдрэ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Анзоррэ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лыр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хьэзыр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хъумэ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къахьынщ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5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lnSpcReduction="10000"/>
          </a:bodyPr>
          <a:lstStyle/>
          <a:p>
            <a:pPr marL="0" lv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Диалогым</a:t>
            </a:r>
            <a:r>
              <a:rPr lang="ru-RU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хэта</a:t>
            </a:r>
            <a:r>
              <a:rPr lang="ru-RU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псалъэщ1эхэр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</a:rPr>
              <a:t>б</a:t>
            </a:r>
            <a:r>
              <a:rPr lang="ru-RU" sz="3200" dirty="0" smtClean="0">
                <a:solidFill>
                  <a:schemeClr val="tx1"/>
                </a:solidFill>
              </a:rPr>
              <a:t>алий1эрысейм </a:t>
            </a:r>
            <a:r>
              <a:rPr lang="ru-RU" sz="3200" b="1" dirty="0" smtClean="0">
                <a:solidFill>
                  <a:schemeClr val="tx1"/>
                </a:solidFill>
              </a:rPr>
              <a:t>и щ1агъым </a:t>
            </a:r>
            <a:r>
              <a:rPr lang="ru-RU" sz="3200" dirty="0" smtClean="0">
                <a:solidFill>
                  <a:schemeClr val="tx1"/>
                </a:solidFill>
              </a:rPr>
              <a:t>– под черешней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smtClean="0">
                <a:solidFill>
                  <a:schemeClr val="tx1"/>
                </a:solidFill>
              </a:rPr>
              <a:t>маф1э</a:t>
            </a:r>
            <a:r>
              <a:rPr lang="ru-RU" sz="3200" dirty="0" smtClean="0">
                <a:solidFill>
                  <a:schemeClr val="tx1"/>
                </a:solidFill>
              </a:rPr>
              <a:t> – 1. огонь, костер; 2. горячий, пылкий </a:t>
            </a:r>
            <a:r>
              <a:rPr lang="ru-RU" sz="3200" i="1" dirty="0" smtClean="0">
                <a:solidFill>
                  <a:schemeClr val="tx1"/>
                </a:solidFill>
              </a:rPr>
              <a:t>(в переносном смысле)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smtClean="0">
                <a:solidFill>
                  <a:schemeClr val="tx1"/>
                </a:solidFill>
              </a:rPr>
              <a:t>1угъуэ</a:t>
            </a:r>
            <a:r>
              <a:rPr lang="ru-RU" sz="3200" dirty="0" smtClean="0">
                <a:solidFill>
                  <a:schemeClr val="tx1"/>
                </a:solidFill>
              </a:rPr>
              <a:t> – дым 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 err="1">
                <a:solidFill>
                  <a:schemeClr val="tx1"/>
                </a:solidFill>
                <a:ea typeface="Calibri"/>
              </a:rPr>
              <a:t>лыр</a:t>
            </a:r>
            <a:r>
              <a:rPr lang="ru-RU" sz="3200" dirty="0">
                <a:solidFill>
                  <a:schemeClr val="tx1"/>
                </a:solidFill>
                <a:ea typeface="Calibri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</a:rPr>
              <a:t>дзасэхэм</a:t>
            </a:r>
            <a:r>
              <a:rPr lang="ru-RU" sz="3200" dirty="0">
                <a:solidFill>
                  <a:schemeClr val="tx1"/>
                </a:solidFill>
                <a:ea typeface="Calibri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ea typeface="Calibri"/>
              </a:rPr>
              <a:t>пытлъхьэнщ</a:t>
            </a:r>
            <a:r>
              <a:rPr lang="ru-RU" sz="3200" b="1" dirty="0" smtClean="0">
                <a:solidFill>
                  <a:schemeClr val="tx1"/>
                </a:solidFill>
                <a:ea typeface="Calibri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ea typeface="Calibri"/>
              </a:rPr>
              <a:t>– мы будем нанизывать мясо  на шампура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smtClean="0">
                <a:solidFill>
                  <a:schemeClr val="tx1"/>
                </a:solidFill>
              </a:rPr>
              <a:t>Зэ фымып1ащ1э! </a:t>
            </a:r>
            <a:r>
              <a:rPr lang="ru-RU" sz="3200" dirty="0" smtClean="0">
                <a:solidFill>
                  <a:schemeClr val="tx1"/>
                </a:solidFill>
              </a:rPr>
              <a:t>– Не спешите! Подождите немного!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>
                <a:solidFill>
                  <a:schemeClr val="tx1"/>
                </a:solidFill>
              </a:rPr>
              <a:t>з</a:t>
            </a:r>
            <a:r>
              <a:rPr lang="ru-RU" sz="3200" b="1" dirty="0" err="1" smtClean="0">
                <a:solidFill>
                  <a:schemeClr val="tx1"/>
                </a:solidFill>
              </a:rPr>
              <a:t>эуэ</a:t>
            </a:r>
            <a:r>
              <a:rPr lang="ru-RU" sz="3200" dirty="0" smtClean="0">
                <a:solidFill>
                  <a:schemeClr val="tx1"/>
                </a:solidFill>
              </a:rPr>
              <a:t> – 1. моментально, сразу</a:t>
            </a:r>
            <a:r>
              <a:rPr lang="ru-RU" sz="3200" dirty="0">
                <a:solidFill>
                  <a:schemeClr val="tx1"/>
                </a:solidFill>
              </a:rPr>
              <a:t>;</a:t>
            </a:r>
            <a:r>
              <a:rPr lang="ru-RU" sz="3200" dirty="0" smtClean="0">
                <a:solidFill>
                  <a:schemeClr val="tx1"/>
                </a:solidFill>
              </a:rPr>
              <a:t> 2. одновременно, синхронно 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tx1"/>
                </a:solidFill>
              </a:rPr>
              <a:t>Хьэзыр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хъуа</a:t>
            </a:r>
            <a:r>
              <a:rPr lang="ru-RU" sz="3200" b="1" dirty="0" smtClean="0">
                <a:solidFill>
                  <a:schemeClr val="tx1"/>
                </a:solidFill>
              </a:rPr>
              <a:t>? </a:t>
            </a:r>
            <a:r>
              <a:rPr lang="ru-RU" sz="3200" dirty="0" smtClean="0">
                <a:solidFill>
                  <a:schemeClr val="tx1"/>
                </a:solidFill>
              </a:rPr>
              <a:t>– Готово? </a:t>
            </a:r>
            <a:r>
              <a:rPr lang="ru-RU" sz="3200" i="1" dirty="0" smtClean="0">
                <a:solidFill>
                  <a:schemeClr val="tx1"/>
                </a:solidFill>
              </a:rPr>
              <a:t>(</a:t>
            </a:r>
            <a:r>
              <a:rPr lang="ru-RU" sz="3200" i="1" dirty="0" err="1" smtClean="0">
                <a:solidFill>
                  <a:schemeClr val="tx1"/>
                </a:solidFill>
              </a:rPr>
              <a:t>Хьэзыр</a:t>
            </a:r>
            <a:r>
              <a:rPr lang="ru-RU" sz="3200" i="1" dirty="0" smtClean="0">
                <a:solidFill>
                  <a:schemeClr val="tx1"/>
                </a:solidFill>
              </a:rPr>
              <a:t> </a:t>
            </a:r>
            <a:r>
              <a:rPr lang="ru-RU" sz="3200" i="1" dirty="0" err="1" smtClean="0">
                <a:solidFill>
                  <a:schemeClr val="tx1"/>
                </a:solidFill>
              </a:rPr>
              <a:t>хъумэ</a:t>
            </a:r>
            <a:r>
              <a:rPr lang="ru-RU" sz="3200" i="1" dirty="0" smtClean="0">
                <a:solidFill>
                  <a:schemeClr val="tx1"/>
                </a:solidFill>
              </a:rPr>
              <a:t>, …)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87727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1378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Другая 5">
      <a:dk1>
        <a:sysClr val="windowText" lastClr="000000"/>
      </a:dk1>
      <a:lt1>
        <a:sysClr val="window" lastClr="FFFFFF"/>
      </a:lt1>
      <a:dk2>
        <a:srgbClr val="33391C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909</TotalTime>
  <Words>413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Изучаем  кабардинский язык</vt:lpstr>
      <vt:lpstr>Диалог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61</cp:revision>
  <dcterms:created xsi:type="dcterms:W3CDTF">2014-03-12T17:19:47Z</dcterms:created>
  <dcterms:modified xsi:type="dcterms:W3CDTF">2015-02-12T16:46:46Z</dcterms:modified>
</cp:coreProperties>
</file>