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75" r:id="rId3"/>
    <p:sldId id="281" r:id="rId4"/>
    <p:sldId id="282" r:id="rId5"/>
    <p:sldId id="283" r:id="rId6"/>
    <p:sldId id="284" r:id="rId7"/>
    <p:sldId id="286" r:id="rId8"/>
    <p:sldId id="287" r:id="rId9"/>
    <p:sldId id="285" r:id="rId10"/>
    <p:sldId id="274" r:id="rId11"/>
    <p:sldId id="264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96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11.02.2015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11.02.2015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11.02.2015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11.02.2015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11.02.2015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11.02.2015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11.02.2015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11.02.2015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11.02.2015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11.02.2015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11.02.2015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641C719-3028-4687-ADA5-E5353B49A3DC}" type="datetimeFigureOut">
              <a:rPr lang="ru-RU" smtClean="0"/>
              <a:t>11.02.2015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ru-RU" sz="4800" kern="0" dirty="0">
                <a:ln/>
                <a:effectLst/>
              </a:rPr>
              <a:t>Изучаем </a:t>
            </a:r>
            <a:br>
              <a:rPr lang="ru-RU" sz="4800" kern="0" dirty="0">
                <a:ln/>
                <a:effectLst/>
              </a:rPr>
            </a:br>
            <a:r>
              <a:rPr lang="ru-RU" sz="4800" kern="0" dirty="0">
                <a:ln/>
                <a:effectLst/>
              </a:rPr>
              <a:t>кабардинский язык</a:t>
            </a:r>
            <a:endParaRPr lang="ru-RU" sz="4800" dirty="0">
              <a:ln/>
              <a:effectLst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88024" y="5373216"/>
            <a:ext cx="3979460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algn="ctr">
              <a:spcBef>
                <a:spcPct val="20000"/>
              </a:spcBef>
              <a:buClr>
                <a:srgbClr val="4E67C8"/>
              </a:buClr>
              <a:buSzPct val="100000"/>
              <a:defRPr/>
            </a:pPr>
            <a:r>
              <a:rPr lang="ru-RU" sz="4000" b="1" dirty="0">
                <a:ln w="50800"/>
                <a:solidFill>
                  <a:srgbClr val="FF0000"/>
                </a:solidFill>
                <a:latin typeface="Candara"/>
                <a:cs typeface="Levenim MT" pitchFamily="2" charset="-79"/>
              </a:rPr>
              <a:t>Занятие </a:t>
            </a:r>
            <a:r>
              <a:rPr lang="ru-RU" sz="4000" b="1" dirty="0" smtClean="0">
                <a:ln w="50800"/>
                <a:solidFill>
                  <a:srgbClr val="FF0000"/>
                </a:solidFill>
                <a:latin typeface="Candara"/>
                <a:cs typeface="Levenim MT" pitchFamily="2" charset="-79"/>
              </a:rPr>
              <a:t>№119</a:t>
            </a:r>
            <a:endParaRPr lang="ru-RU" sz="4000" b="1" dirty="0">
              <a:ln w="50800"/>
              <a:solidFill>
                <a:srgbClr val="FF0000"/>
              </a:solidFill>
              <a:latin typeface="Candara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760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251520" y="332656"/>
            <a:ext cx="8712968" cy="1080120"/>
          </a:xfrm>
        </p:spPr>
        <p:txBody>
          <a:bodyPr>
            <a:noAutofit/>
          </a:bodyPr>
          <a:lstStyle/>
          <a:p>
            <a:pPr algn="ctr"/>
            <a:r>
              <a:rPr lang="ru-RU" dirty="0" smtClean="0">
                <a:solidFill>
                  <a:srgbClr val="C00000"/>
                </a:solidFill>
              </a:rPr>
              <a:t>№9. Адыгэбзэк1э зэвдзэк1. 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2" name="5-конечная звезда 1"/>
          <p:cNvSpPr/>
          <p:nvPr/>
        </p:nvSpPr>
        <p:spPr>
          <a:xfrm>
            <a:off x="8244408" y="5877272"/>
            <a:ext cx="720080" cy="72008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251520" y="1556792"/>
            <a:ext cx="8712968" cy="4569371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dirty="0" smtClean="0"/>
              <a:t>Оля, передайте</a:t>
            </a:r>
            <a:r>
              <a:rPr lang="ru-RU" dirty="0"/>
              <a:t>, пожалуйста</a:t>
            </a:r>
            <a:r>
              <a:rPr lang="ru-RU" dirty="0" smtClean="0"/>
              <a:t>, хлеб.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Положите мне кусочек торта, Диана.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dirty="0" smtClean="0"/>
              <a:t>Здесь можно перекусить быстро и недорого.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dirty="0" smtClean="0"/>
              <a:t>У меня времени нет</a:t>
            </a:r>
            <a:r>
              <a:rPr lang="ru-RU" sz="3200" dirty="0" smtClean="0"/>
              <a:t>, принесите быстро чай и </a:t>
            </a:r>
            <a:r>
              <a:rPr lang="ru-RU" sz="3200" dirty="0" err="1" smtClean="0"/>
              <a:t>хичины</a:t>
            </a:r>
            <a:r>
              <a:rPr lang="ru-RU" sz="32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dirty="0" smtClean="0"/>
              <a:t>Приятного аппетита, </a:t>
            </a:r>
            <a:r>
              <a:rPr lang="ru-RU" smtClean="0"/>
              <a:t>мои друзья!</a:t>
            </a:r>
            <a:endParaRPr lang="ru-RU" sz="3200" smtClean="0"/>
          </a:p>
          <a:p>
            <a:pPr marL="457200" indent="-457200">
              <a:buFont typeface="Arial" pitchFamily="34" charset="0"/>
              <a:buChar char="•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9943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034" y="2214064"/>
            <a:ext cx="6968332" cy="345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44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3688" y="260648"/>
            <a:ext cx="5791200" cy="1371600"/>
          </a:xfrm>
        </p:spPr>
        <p:txBody>
          <a:bodyPr>
            <a:normAutofit/>
          </a:bodyPr>
          <a:lstStyle/>
          <a:p>
            <a:pPr algn="ctr"/>
            <a:r>
              <a:rPr lang="ru-RU" dirty="0" err="1" smtClean="0">
                <a:solidFill>
                  <a:srgbClr val="FF0000"/>
                </a:solidFill>
              </a:rPr>
              <a:t>Дызэджахэр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къыдопщытэж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700808"/>
            <a:ext cx="8280920" cy="4608512"/>
          </a:xfrm>
        </p:spPr>
        <p:txBody>
          <a:bodyPr>
            <a:noAutofit/>
          </a:bodyPr>
          <a:lstStyle/>
          <a:p>
            <a:pPr algn="just"/>
            <a:r>
              <a:rPr lang="ru-RU" sz="3400" i="1" dirty="0" smtClean="0"/>
              <a:t>Сыт </a:t>
            </a:r>
            <a:r>
              <a:rPr lang="ru-RU" sz="3400" i="1" dirty="0" err="1" smtClean="0"/>
              <a:t>хуэдэ</a:t>
            </a:r>
            <a:r>
              <a:rPr lang="ru-RU" sz="3400" i="1" dirty="0" smtClean="0"/>
              <a:t> </a:t>
            </a:r>
            <a:r>
              <a:rPr lang="ru-RU" sz="3400" i="1" dirty="0" err="1" smtClean="0"/>
              <a:t>темэхэм</a:t>
            </a:r>
            <a:r>
              <a:rPr lang="ru-RU" sz="3400" i="1" dirty="0" smtClean="0"/>
              <a:t> </a:t>
            </a:r>
            <a:r>
              <a:rPr lang="ru-RU" sz="3400" i="1" dirty="0" err="1" smtClean="0"/>
              <a:t>деджа</a:t>
            </a:r>
            <a:r>
              <a:rPr lang="ru-RU" sz="3400" i="1" dirty="0" smtClean="0"/>
              <a:t>?</a:t>
            </a:r>
            <a:endParaRPr lang="ru-RU" sz="3400" i="1" dirty="0"/>
          </a:p>
        </p:txBody>
      </p:sp>
    </p:spTree>
    <p:extLst>
      <p:ext uri="{BB962C8B-B14F-4D97-AF65-F5344CB8AC3E}">
        <p14:creationId xmlns:p14="http://schemas.microsoft.com/office/powerpoint/2010/main" val="97218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35280" cy="1371600"/>
          </a:xfrm>
        </p:spPr>
        <p:txBody>
          <a:bodyPr/>
          <a:lstStyle/>
          <a:p>
            <a:r>
              <a:rPr lang="ru-RU" dirty="0" smtClean="0"/>
              <a:t>№1. </a:t>
            </a:r>
            <a:r>
              <a:rPr lang="ru-RU" dirty="0" err="1" smtClean="0"/>
              <a:t>Фыкъеджэ</a:t>
            </a:r>
            <a:r>
              <a:rPr lang="ru-RU" dirty="0" smtClean="0"/>
              <a:t>, </a:t>
            </a:r>
            <a:br>
              <a:rPr lang="ru-RU" dirty="0" smtClean="0"/>
            </a:br>
            <a:r>
              <a:rPr lang="ru-RU" dirty="0" smtClean="0"/>
              <a:t>упщ1эхэм </a:t>
            </a:r>
            <a:r>
              <a:rPr lang="ru-RU" dirty="0" err="1" smtClean="0"/>
              <a:t>жэуап</a:t>
            </a:r>
            <a:r>
              <a:rPr lang="ru-RU" dirty="0" smtClean="0"/>
              <a:t> </a:t>
            </a:r>
            <a:r>
              <a:rPr lang="ru-RU" dirty="0" err="1" smtClean="0"/>
              <a:t>ефт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772816"/>
            <a:ext cx="8856984" cy="4824536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Arial" pitchFamily="34" charset="0"/>
              <a:buChar char="•"/>
            </a:pPr>
            <a:r>
              <a:rPr lang="ru-RU" sz="3200" dirty="0" err="1" smtClean="0"/>
              <a:t>Хэт</a:t>
            </a:r>
            <a:r>
              <a:rPr lang="ru-RU" sz="3200" dirty="0" smtClean="0"/>
              <a:t> и концерт </a:t>
            </a:r>
            <a:r>
              <a:rPr lang="ru-RU" sz="3200" dirty="0" err="1" smtClean="0"/>
              <a:t>иужь</a:t>
            </a:r>
            <a:r>
              <a:rPr lang="ru-RU" sz="3200" dirty="0"/>
              <a:t> </a:t>
            </a:r>
            <a:r>
              <a:rPr lang="ru-RU" sz="3200" dirty="0" err="1" smtClean="0"/>
              <a:t>дыдэ</a:t>
            </a:r>
            <a:r>
              <a:rPr lang="ru-RU" sz="3200" dirty="0" smtClean="0"/>
              <a:t> </a:t>
            </a:r>
            <a:r>
              <a:rPr lang="ru-RU" sz="3200" dirty="0" err="1" smtClean="0"/>
              <a:t>узэплъар</a:t>
            </a:r>
            <a:r>
              <a:rPr lang="ru-RU" sz="3200" dirty="0" smtClean="0"/>
              <a:t>?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ru-RU" sz="3200" dirty="0" err="1" smtClean="0"/>
              <a:t>Куэд</a:t>
            </a:r>
            <a:r>
              <a:rPr lang="ru-RU" sz="3200" dirty="0" smtClean="0"/>
              <a:t> щ1а щ1ыналъэдж </a:t>
            </a:r>
            <a:r>
              <a:rPr lang="ru-RU" sz="3200" dirty="0" err="1" smtClean="0"/>
              <a:t>музейм</a:t>
            </a:r>
            <a:r>
              <a:rPr lang="ru-RU" sz="3200" dirty="0" smtClean="0"/>
              <a:t> узэрыщы1эрэ?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ru-RU" sz="3200" dirty="0" err="1" smtClean="0"/>
              <a:t>Сыхьэт</a:t>
            </a:r>
            <a:r>
              <a:rPr lang="ru-RU" sz="3200" dirty="0" smtClean="0"/>
              <a:t> </a:t>
            </a:r>
            <a:r>
              <a:rPr lang="ru-RU" sz="3200" dirty="0" err="1" smtClean="0"/>
              <a:t>дапщэм</a:t>
            </a:r>
            <a:r>
              <a:rPr lang="ru-RU" sz="3200" dirty="0" smtClean="0"/>
              <a:t> </a:t>
            </a:r>
            <a:r>
              <a:rPr lang="ru-RU" sz="3200" dirty="0"/>
              <a:t> </a:t>
            </a:r>
            <a:r>
              <a:rPr lang="ru-RU" sz="3200" dirty="0" smtClean="0"/>
              <a:t>щ1идзэрэ уэрэджы1ак1уэм и </a:t>
            </a:r>
            <a:r>
              <a:rPr lang="ru-RU" sz="3200" dirty="0" err="1" smtClean="0"/>
              <a:t>концертыр</a:t>
            </a:r>
            <a:r>
              <a:rPr lang="ru-RU" sz="3200" dirty="0" smtClean="0"/>
              <a:t>?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ru-RU" sz="3200" dirty="0" smtClean="0"/>
              <a:t>Сыт </a:t>
            </a:r>
            <a:r>
              <a:rPr lang="ru-RU" sz="3200" dirty="0" err="1" smtClean="0"/>
              <a:t>хуэдэ</a:t>
            </a:r>
            <a:r>
              <a:rPr lang="ru-RU" sz="3200" dirty="0" smtClean="0"/>
              <a:t> </a:t>
            </a:r>
            <a:r>
              <a:rPr lang="ru-RU" sz="3200" dirty="0" err="1" smtClean="0"/>
              <a:t>гъэлъэгъуэныгъэ</a:t>
            </a:r>
            <a:r>
              <a:rPr lang="ru-RU" sz="3200" dirty="0" smtClean="0"/>
              <a:t> </a:t>
            </a:r>
            <a:r>
              <a:rPr lang="ru-RU" sz="3200" dirty="0" err="1" smtClean="0"/>
              <a:t>иужь</a:t>
            </a:r>
            <a:r>
              <a:rPr lang="ru-RU" sz="3200" dirty="0" smtClean="0"/>
              <a:t> </a:t>
            </a:r>
            <a:r>
              <a:rPr lang="ru-RU" sz="3200" dirty="0" err="1" smtClean="0"/>
              <a:t>дыдэ</a:t>
            </a:r>
            <a:r>
              <a:rPr lang="ru-RU" sz="3200" dirty="0" smtClean="0"/>
              <a:t> уздэщы1ар?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ru-RU" sz="3200" dirty="0" err="1" smtClean="0"/>
              <a:t>Хэт</a:t>
            </a:r>
            <a:r>
              <a:rPr lang="ru-RU" sz="3200" dirty="0" smtClean="0"/>
              <a:t> </a:t>
            </a:r>
            <a:r>
              <a:rPr lang="ru-RU" sz="3200" dirty="0" err="1" smtClean="0"/>
              <a:t>ди</a:t>
            </a:r>
            <a:r>
              <a:rPr lang="ru-RU" sz="3200" dirty="0" smtClean="0"/>
              <a:t> </a:t>
            </a:r>
            <a:r>
              <a:rPr lang="ru-RU" sz="3200" dirty="0" err="1" smtClean="0"/>
              <a:t>симфоническэ</a:t>
            </a:r>
            <a:r>
              <a:rPr lang="ru-RU" sz="3200" dirty="0" smtClean="0"/>
              <a:t> </a:t>
            </a:r>
            <a:r>
              <a:rPr lang="ru-RU" sz="3200" dirty="0" err="1" smtClean="0"/>
              <a:t>оркестрым</a:t>
            </a:r>
            <a:r>
              <a:rPr lang="ru-RU" sz="3200" dirty="0" smtClean="0"/>
              <a:t> и </a:t>
            </a:r>
            <a:r>
              <a:rPr lang="ru-RU" sz="3200" dirty="0" err="1" smtClean="0"/>
              <a:t>дирижерыр</a:t>
            </a:r>
            <a:r>
              <a:rPr lang="ru-RU" sz="3200" dirty="0" smtClean="0"/>
              <a:t>?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7724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52718"/>
            <a:ext cx="8784976" cy="1260058"/>
          </a:xfrm>
        </p:spPr>
        <p:txBody>
          <a:bodyPr>
            <a:normAutofit/>
          </a:bodyPr>
          <a:lstStyle/>
          <a:p>
            <a:r>
              <a:rPr lang="ru-RU" dirty="0" smtClean="0"/>
              <a:t>№2. </a:t>
            </a:r>
            <a:r>
              <a:rPr lang="ru-RU" dirty="0" err="1" smtClean="0"/>
              <a:t>Псалъэухахэм</a:t>
            </a:r>
            <a:r>
              <a:rPr lang="ru-RU" dirty="0" smtClean="0"/>
              <a:t> </a:t>
            </a:r>
            <a:r>
              <a:rPr lang="ru-RU" dirty="0" err="1" smtClean="0"/>
              <a:t>къезэгъ</a:t>
            </a:r>
            <a:r>
              <a:rPr lang="ru-RU" dirty="0" smtClean="0"/>
              <a:t> </a:t>
            </a:r>
            <a:r>
              <a:rPr lang="ru-RU" dirty="0" err="1" smtClean="0"/>
              <a:t>псалъэхэр</a:t>
            </a:r>
            <a:r>
              <a:rPr lang="ru-RU" dirty="0" smtClean="0"/>
              <a:t> </a:t>
            </a:r>
            <a:r>
              <a:rPr lang="ru-RU" dirty="0" err="1" smtClean="0"/>
              <a:t>хэвгъэувэж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556792"/>
            <a:ext cx="8856984" cy="504056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200" dirty="0" err="1" smtClean="0"/>
              <a:t>Нэгъабэ</a:t>
            </a:r>
            <a:r>
              <a:rPr lang="ru-RU" sz="3200" dirty="0" smtClean="0"/>
              <a:t> </a:t>
            </a:r>
            <a:r>
              <a:rPr lang="ru-RU" sz="3200" dirty="0" err="1" smtClean="0"/>
              <a:t>сэ</a:t>
            </a:r>
            <a:r>
              <a:rPr lang="ru-RU" sz="3200" dirty="0" smtClean="0"/>
              <a:t> … къэфак1уэ </a:t>
            </a:r>
            <a:r>
              <a:rPr lang="ru-RU" sz="3200" dirty="0" err="1" smtClean="0"/>
              <a:t>гупым</a:t>
            </a:r>
            <a:r>
              <a:rPr lang="ru-RU" sz="3200" dirty="0" smtClean="0"/>
              <a:t> я </a:t>
            </a:r>
            <a:r>
              <a:rPr lang="ru-RU" sz="3200" dirty="0" err="1" smtClean="0"/>
              <a:t>концертым</a:t>
            </a:r>
            <a:r>
              <a:rPr lang="ru-RU" sz="3200" dirty="0" smtClean="0"/>
              <a:t> сыщы1ащ.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err="1" smtClean="0"/>
              <a:t>Сэ</a:t>
            </a:r>
            <a:r>
              <a:rPr lang="ru-RU" sz="3200" dirty="0" smtClean="0"/>
              <a:t> сф1эф1 </a:t>
            </a:r>
            <a:r>
              <a:rPr lang="ru-RU" sz="3200" dirty="0" err="1" smtClean="0"/>
              <a:t>дыдэщ</a:t>
            </a:r>
            <a:r>
              <a:rPr lang="ru-RU" sz="3200" dirty="0" smtClean="0"/>
              <a:t> </a:t>
            </a:r>
            <a:r>
              <a:rPr lang="ru-RU" sz="3200" dirty="0" err="1" smtClean="0"/>
              <a:t>мазэ</a:t>
            </a:r>
            <a:r>
              <a:rPr lang="ru-RU" sz="3200" dirty="0" smtClean="0"/>
              <a:t> </a:t>
            </a:r>
            <a:r>
              <a:rPr lang="ru-RU" sz="3200" dirty="0" err="1" smtClean="0"/>
              <a:t>къэс</a:t>
            </a:r>
            <a:r>
              <a:rPr lang="ru-RU" sz="3200" dirty="0" smtClean="0"/>
              <a:t>  … сык1уэну.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… </a:t>
            </a:r>
            <a:r>
              <a:rPr lang="ru-RU" sz="3200" dirty="0" err="1" smtClean="0"/>
              <a:t>музейр</a:t>
            </a:r>
            <a:r>
              <a:rPr lang="ru-RU" sz="3200" dirty="0" smtClean="0"/>
              <a:t> </a:t>
            </a:r>
            <a:r>
              <a:rPr lang="ru-RU" sz="3200" dirty="0" err="1" smtClean="0"/>
              <a:t>сыхьэтыр</a:t>
            </a:r>
            <a:r>
              <a:rPr lang="ru-RU" sz="3200" dirty="0" smtClean="0"/>
              <a:t> пщ1ым къызэ1уах.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err="1" smtClean="0"/>
              <a:t>Сэ</a:t>
            </a:r>
            <a:r>
              <a:rPr lang="ru-RU" sz="3200" dirty="0" smtClean="0"/>
              <a:t> ф1ыуэ </a:t>
            </a:r>
            <a:r>
              <a:rPr lang="ru-RU" sz="3200" dirty="0" err="1" smtClean="0"/>
              <a:t>слъагъу</a:t>
            </a:r>
            <a:r>
              <a:rPr lang="ru-RU" sz="3200" dirty="0" smtClean="0"/>
              <a:t> … и </a:t>
            </a:r>
            <a:r>
              <a:rPr lang="ru-RU" sz="3200" dirty="0" err="1" smtClean="0"/>
              <a:t>концертыр</a:t>
            </a:r>
            <a:r>
              <a:rPr lang="ru-RU" sz="3200" dirty="0" smtClean="0"/>
              <a:t> сыхьэтит1к1э ек1уэк1ащ.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Си </a:t>
            </a:r>
            <a:r>
              <a:rPr lang="ru-RU" sz="3200" dirty="0" err="1" smtClean="0"/>
              <a:t>шыпхъумрэ</a:t>
            </a:r>
            <a:r>
              <a:rPr lang="ru-RU" sz="3200" dirty="0" smtClean="0"/>
              <a:t> </a:t>
            </a:r>
            <a:r>
              <a:rPr lang="ru-RU" sz="3200" dirty="0" err="1" smtClean="0"/>
              <a:t>сэрэ</a:t>
            </a:r>
            <a:r>
              <a:rPr lang="ru-RU" sz="3200" dirty="0" smtClean="0"/>
              <a:t> … кино </a:t>
            </a:r>
            <a:r>
              <a:rPr lang="ru-RU" sz="3200" dirty="0" err="1" smtClean="0"/>
              <a:t>хьэлэмэт</a:t>
            </a:r>
            <a:r>
              <a:rPr lang="ru-RU" sz="3200" dirty="0" smtClean="0"/>
              <a:t> </a:t>
            </a:r>
            <a:r>
              <a:rPr lang="ru-RU" sz="3200" dirty="0" err="1" smtClean="0"/>
              <a:t>дыщеплъащ</a:t>
            </a:r>
            <a:r>
              <a:rPr lang="ru-RU" sz="3200" dirty="0" smtClean="0"/>
              <a:t>. </a:t>
            </a:r>
            <a:endParaRPr lang="ru-RU" sz="3200" dirty="0"/>
          </a:p>
          <a:p>
            <a:pPr marL="342900" indent="-342900">
              <a:buFont typeface="Arial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107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371600"/>
          </a:xfrm>
        </p:spPr>
        <p:txBody>
          <a:bodyPr>
            <a:normAutofit/>
          </a:bodyPr>
          <a:lstStyle/>
          <a:p>
            <a:r>
              <a:rPr lang="ru-RU" dirty="0" smtClean="0"/>
              <a:t>№3. Упщ1эхэм </a:t>
            </a:r>
            <a:r>
              <a:rPr lang="ru-RU" dirty="0" err="1" smtClean="0"/>
              <a:t>дыкъоджэ</a:t>
            </a:r>
            <a:r>
              <a:rPr lang="ru-RU" dirty="0" smtClean="0"/>
              <a:t>, </a:t>
            </a:r>
            <a:r>
              <a:rPr lang="ru-RU" dirty="0" err="1" smtClean="0"/>
              <a:t>жэуап</a:t>
            </a:r>
            <a:r>
              <a:rPr lang="ru-RU" dirty="0" smtClean="0"/>
              <a:t> </a:t>
            </a:r>
            <a:r>
              <a:rPr lang="ru-RU" dirty="0" err="1" smtClean="0"/>
              <a:t>идот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752600"/>
            <a:ext cx="8712968" cy="4772744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Сыт </a:t>
            </a:r>
            <a:r>
              <a:rPr lang="ru-RU" sz="3200" dirty="0" err="1" smtClean="0"/>
              <a:t>хуэдэ</a:t>
            </a:r>
            <a:r>
              <a:rPr lang="ru-RU" sz="3200" dirty="0" smtClean="0"/>
              <a:t> </a:t>
            </a:r>
            <a:r>
              <a:rPr lang="ru-RU" sz="3200" dirty="0" err="1" smtClean="0"/>
              <a:t>журналхэр</a:t>
            </a:r>
            <a:r>
              <a:rPr lang="ru-RU" sz="3200" dirty="0" smtClean="0"/>
              <a:t> къыщыдэк1рэ </a:t>
            </a:r>
            <a:r>
              <a:rPr lang="ru-RU" sz="3200" dirty="0" err="1" smtClean="0"/>
              <a:t>Налшык</a:t>
            </a:r>
            <a:r>
              <a:rPr lang="ru-RU" sz="3200" dirty="0" smtClean="0"/>
              <a:t>?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Сыт </a:t>
            </a:r>
            <a:r>
              <a:rPr lang="ru-RU" sz="3200" dirty="0" err="1" smtClean="0"/>
              <a:t>хуэдэ</a:t>
            </a:r>
            <a:r>
              <a:rPr lang="ru-RU" sz="3200" dirty="0" smtClean="0"/>
              <a:t> </a:t>
            </a:r>
            <a:r>
              <a:rPr lang="ru-RU" sz="3200" dirty="0" err="1" smtClean="0"/>
              <a:t>газетым</a:t>
            </a:r>
            <a:r>
              <a:rPr lang="ru-RU" sz="3200" dirty="0" smtClean="0"/>
              <a:t> </a:t>
            </a:r>
            <a:r>
              <a:rPr lang="ru-RU" sz="3200" dirty="0" err="1" smtClean="0"/>
              <a:t>уеджэну</a:t>
            </a:r>
            <a:r>
              <a:rPr lang="ru-RU" sz="3200" dirty="0" smtClean="0"/>
              <a:t> пф1эф1?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Сыт </a:t>
            </a:r>
            <a:r>
              <a:rPr lang="ru-RU" sz="3200" dirty="0" err="1" smtClean="0"/>
              <a:t>хуэдэ</a:t>
            </a:r>
            <a:r>
              <a:rPr lang="ru-RU" sz="3200" dirty="0" smtClean="0"/>
              <a:t> </a:t>
            </a:r>
            <a:r>
              <a:rPr lang="ru-RU" sz="3200" dirty="0" err="1" smtClean="0"/>
              <a:t>теленэтынхэм</a:t>
            </a:r>
            <a:r>
              <a:rPr lang="ru-RU" sz="3200" dirty="0" smtClean="0"/>
              <a:t> </a:t>
            </a:r>
            <a:r>
              <a:rPr lang="ru-RU" sz="3200" dirty="0" err="1" smtClean="0"/>
              <a:t>уеплърэ</a:t>
            </a:r>
            <a:r>
              <a:rPr lang="ru-RU" sz="3200" dirty="0" smtClean="0"/>
              <a:t>?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err="1" smtClean="0"/>
              <a:t>Уи</a:t>
            </a:r>
            <a:r>
              <a:rPr lang="ru-RU" sz="3200" dirty="0" smtClean="0"/>
              <a:t> анэдэлъхубзэк1э </a:t>
            </a:r>
            <a:r>
              <a:rPr lang="ru-RU" sz="3200" dirty="0" err="1" smtClean="0"/>
              <a:t>къат</a:t>
            </a:r>
            <a:r>
              <a:rPr lang="ru-RU" sz="3200" dirty="0" smtClean="0"/>
              <a:t> </a:t>
            </a:r>
            <a:r>
              <a:rPr lang="ru-RU" sz="3200" dirty="0" err="1" smtClean="0"/>
              <a:t>радионэтынхэм</a:t>
            </a:r>
            <a:r>
              <a:rPr lang="ru-RU" sz="3200" dirty="0" smtClean="0"/>
              <a:t> уеда1уэрэ?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Сыт хуэдэбзэхэмк1э къыщыдэк1рэ </a:t>
            </a:r>
            <a:r>
              <a:rPr lang="ru-RU" sz="3200" dirty="0" err="1" smtClean="0"/>
              <a:t>ди</a:t>
            </a:r>
            <a:r>
              <a:rPr lang="ru-RU" sz="3200" dirty="0" smtClean="0"/>
              <a:t> </a:t>
            </a:r>
            <a:r>
              <a:rPr lang="ru-RU" sz="3200" dirty="0" err="1" smtClean="0"/>
              <a:t>республикэм</a:t>
            </a:r>
            <a:r>
              <a:rPr lang="ru-RU" sz="3200" dirty="0" smtClean="0"/>
              <a:t> </a:t>
            </a:r>
            <a:r>
              <a:rPr lang="ru-RU" sz="3200" dirty="0" err="1" smtClean="0"/>
              <a:t>газетхэмрэ</a:t>
            </a:r>
            <a:r>
              <a:rPr lang="ru-RU" sz="3200" dirty="0" smtClean="0"/>
              <a:t> </a:t>
            </a:r>
            <a:r>
              <a:rPr lang="ru-RU" sz="3200" dirty="0" err="1" smtClean="0"/>
              <a:t>журналхэмрэ</a:t>
            </a:r>
            <a:r>
              <a:rPr lang="ru-RU" sz="3200" dirty="0" smtClean="0"/>
              <a:t>? </a:t>
            </a:r>
            <a:endParaRPr lang="ru-RU" sz="3200" dirty="0" smtClean="0"/>
          </a:p>
          <a:p>
            <a:pPr marL="457200" indent="-457200">
              <a:buFont typeface="Arial" pitchFamily="34" charset="0"/>
              <a:buChar char="•"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2403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52718"/>
            <a:ext cx="8712968" cy="1332066"/>
          </a:xfrm>
        </p:spPr>
        <p:txBody>
          <a:bodyPr>
            <a:noAutofit/>
          </a:bodyPr>
          <a:lstStyle/>
          <a:p>
            <a:r>
              <a:rPr lang="ru-RU" sz="2800" dirty="0" smtClean="0"/>
              <a:t>№4</a:t>
            </a:r>
            <a:r>
              <a:rPr lang="ru-RU" sz="2800" dirty="0" smtClean="0"/>
              <a:t>. </a:t>
            </a:r>
            <a:r>
              <a:rPr lang="ru-RU" sz="2800" dirty="0" err="1" smtClean="0"/>
              <a:t>Фыкъеджэ</a:t>
            </a:r>
            <a:r>
              <a:rPr lang="ru-RU" sz="2800" dirty="0" smtClean="0"/>
              <a:t>, </a:t>
            </a:r>
            <a:r>
              <a:rPr lang="ru-RU" sz="2800" dirty="0" err="1" smtClean="0"/>
              <a:t>Уэрамхэм</a:t>
            </a:r>
            <a:r>
              <a:rPr lang="ru-RU" sz="2800" dirty="0" smtClean="0"/>
              <a:t>, </a:t>
            </a:r>
            <a:r>
              <a:rPr lang="ru-RU" sz="2800" dirty="0" err="1" smtClean="0"/>
              <a:t>къалэхэм</a:t>
            </a:r>
            <a:r>
              <a:rPr lang="ru-RU" sz="2800" dirty="0" smtClean="0"/>
              <a:t> </a:t>
            </a:r>
            <a:r>
              <a:rPr lang="ru-RU" sz="2800" dirty="0" err="1" smtClean="0"/>
              <a:t>зэреджэхэр</a:t>
            </a:r>
            <a:r>
              <a:rPr lang="ru-RU" sz="2800" dirty="0" smtClean="0"/>
              <a:t> </a:t>
            </a:r>
            <a:r>
              <a:rPr lang="ru-RU" sz="2800" dirty="0" err="1" smtClean="0"/>
              <a:t>псалъэухахэм</a:t>
            </a:r>
            <a:r>
              <a:rPr lang="ru-RU" sz="2800" dirty="0" smtClean="0"/>
              <a:t> </a:t>
            </a:r>
            <a:r>
              <a:rPr lang="ru-RU" sz="2800" dirty="0" err="1" smtClean="0"/>
              <a:t>хэвгъэувэжурэ</a:t>
            </a:r>
            <a:r>
              <a:rPr lang="ru-RU" sz="2800" dirty="0" smtClean="0"/>
              <a:t>. 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28800"/>
            <a:ext cx="8568952" cy="504056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Щоджэнц1ык1у </a:t>
            </a:r>
            <a:r>
              <a:rPr lang="ru-RU" sz="3200" dirty="0" err="1" smtClean="0"/>
              <a:t>Алий</a:t>
            </a:r>
            <a:r>
              <a:rPr lang="ru-RU" sz="3200" dirty="0" smtClean="0"/>
              <a:t> и </a:t>
            </a:r>
            <a:r>
              <a:rPr lang="ru-RU" sz="3200" dirty="0" err="1" smtClean="0"/>
              <a:t>музейр</a:t>
            </a:r>
            <a:r>
              <a:rPr lang="ru-RU" sz="3200" dirty="0" smtClean="0"/>
              <a:t> … и ц1эк1э щы1э </a:t>
            </a:r>
            <a:r>
              <a:rPr lang="ru-RU" sz="3200" dirty="0" err="1" smtClean="0"/>
              <a:t>уэрамым</a:t>
            </a:r>
            <a:r>
              <a:rPr lang="ru-RU" sz="3200" dirty="0" smtClean="0"/>
              <a:t> </a:t>
            </a:r>
            <a:r>
              <a:rPr lang="ru-RU" sz="3200" dirty="0" err="1" smtClean="0"/>
              <a:t>тетщ</a:t>
            </a:r>
            <a:r>
              <a:rPr lang="ru-RU" sz="32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err="1" smtClean="0"/>
              <a:t>Къайсын</a:t>
            </a:r>
            <a:r>
              <a:rPr lang="ru-RU" sz="3200" dirty="0" smtClean="0"/>
              <a:t> Кулиевым и </a:t>
            </a:r>
            <a:r>
              <a:rPr lang="ru-RU" sz="3200" dirty="0" err="1" smtClean="0"/>
              <a:t>музейр</a:t>
            </a:r>
            <a:r>
              <a:rPr lang="ru-RU" sz="3200" dirty="0" smtClean="0"/>
              <a:t> … </a:t>
            </a:r>
            <a:r>
              <a:rPr lang="ru-RU" sz="3200" dirty="0" err="1" smtClean="0"/>
              <a:t>къалэм</a:t>
            </a:r>
            <a:r>
              <a:rPr lang="ru-RU" sz="3200" dirty="0" smtClean="0"/>
              <a:t> </a:t>
            </a:r>
            <a:r>
              <a:rPr lang="ru-RU" sz="3200" dirty="0" err="1" smtClean="0"/>
              <a:t>дэтщ</a:t>
            </a:r>
            <a:r>
              <a:rPr lang="ru-RU" sz="32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err="1" smtClean="0"/>
              <a:t>Правительствэм</a:t>
            </a:r>
            <a:r>
              <a:rPr lang="ru-RU" sz="3200" dirty="0" smtClean="0"/>
              <a:t> и </a:t>
            </a:r>
            <a:r>
              <a:rPr lang="ru-RU" sz="3200" dirty="0" err="1" smtClean="0"/>
              <a:t>унэр</a:t>
            </a:r>
            <a:r>
              <a:rPr lang="ru-RU" sz="3200" dirty="0" smtClean="0"/>
              <a:t> … </a:t>
            </a:r>
            <a:r>
              <a:rPr lang="ru-RU" sz="3200" dirty="0">
                <a:solidFill>
                  <a:srgbClr val="000000"/>
                </a:solidFill>
              </a:rPr>
              <a:t>и ц1эк1э щы1э </a:t>
            </a:r>
            <a:r>
              <a:rPr lang="ru-RU" sz="3200" dirty="0" err="1" smtClean="0">
                <a:solidFill>
                  <a:srgbClr val="000000"/>
                </a:solidFill>
              </a:rPr>
              <a:t>проспектым</a:t>
            </a:r>
            <a:r>
              <a:rPr lang="ru-RU" sz="3200" dirty="0" smtClean="0">
                <a:solidFill>
                  <a:srgbClr val="000000"/>
                </a:solidFill>
              </a:rPr>
              <a:t> </a:t>
            </a:r>
            <a:r>
              <a:rPr lang="ru-RU" sz="3200" dirty="0" err="1">
                <a:solidFill>
                  <a:srgbClr val="000000"/>
                </a:solidFill>
              </a:rPr>
              <a:t>тетщ</a:t>
            </a:r>
            <a:r>
              <a:rPr lang="ru-RU" sz="3200" dirty="0" smtClean="0">
                <a:solidFill>
                  <a:srgbClr val="000000"/>
                </a:solidFill>
              </a:rPr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>
                <a:solidFill>
                  <a:srgbClr val="000000"/>
                </a:solidFill>
              </a:rPr>
              <a:t>«Спартак» </a:t>
            </a:r>
            <a:r>
              <a:rPr lang="ru-RU" sz="3200" dirty="0" err="1" smtClean="0">
                <a:solidFill>
                  <a:srgbClr val="000000"/>
                </a:solidFill>
              </a:rPr>
              <a:t>стадионыр</a:t>
            </a:r>
            <a:r>
              <a:rPr lang="ru-RU" sz="3200" dirty="0" smtClean="0">
                <a:solidFill>
                  <a:srgbClr val="000000"/>
                </a:solidFill>
              </a:rPr>
              <a:t> … </a:t>
            </a:r>
            <a:r>
              <a:rPr lang="ru-RU" sz="3200" dirty="0" err="1" smtClean="0">
                <a:solidFill>
                  <a:srgbClr val="000000"/>
                </a:solidFill>
              </a:rPr>
              <a:t>къалэ</a:t>
            </a:r>
            <a:r>
              <a:rPr lang="ru-RU" sz="3200" dirty="0" smtClean="0">
                <a:solidFill>
                  <a:srgbClr val="000000"/>
                </a:solidFill>
              </a:rPr>
              <a:t> </a:t>
            </a:r>
            <a:r>
              <a:rPr lang="ru-RU" sz="3200" dirty="0" err="1" smtClean="0">
                <a:solidFill>
                  <a:srgbClr val="000000"/>
                </a:solidFill>
              </a:rPr>
              <a:t>дэтщ</a:t>
            </a:r>
            <a:r>
              <a:rPr lang="ru-RU" sz="3200" dirty="0" smtClean="0">
                <a:solidFill>
                  <a:srgbClr val="000000"/>
                </a:solidFill>
              </a:rPr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err="1" smtClean="0">
                <a:solidFill>
                  <a:srgbClr val="000000"/>
                </a:solidFill>
              </a:rPr>
              <a:t>Къалэ</a:t>
            </a:r>
            <a:r>
              <a:rPr lang="ru-RU" sz="3200" dirty="0" smtClean="0">
                <a:solidFill>
                  <a:srgbClr val="000000"/>
                </a:solidFill>
              </a:rPr>
              <a:t> </a:t>
            </a:r>
            <a:r>
              <a:rPr lang="ru-RU" sz="3200" dirty="0" err="1" smtClean="0">
                <a:solidFill>
                  <a:srgbClr val="000000"/>
                </a:solidFill>
              </a:rPr>
              <a:t>сымаджэщыр</a:t>
            </a:r>
            <a:r>
              <a:rPr lang="ru-RU" sz="3200" dirty="0" smtClean="0">
                <a:solidFill>
                  <a:srgbClr val="000000"/>
                </a:solidFill>
              </a:rPr>
              <a:t> …</a:t>
            </a:r>
            <a:r>
              <a:rPr lang="ru-RU" sz="3200" dirty="0"/>
              <a:t> и ц1эк1э щы1э </a:t>
            </a:r>
            <a:r>
              <a:rPr lang="ru-RU" sz="3200" dirty="0" err="1"/>
              <a:t>уэрамым</a:t>
            </a:r>
            <a:r>
              <a:rPr lang="ru-RU" sz="3200" dirty="0"/>
              <a:t> </a:t>
            </a:r>
            <a:r>
              <a:rPr lang="ru-RU" sz="3200" dirty="0" err="1"/>
              <a:t>тетщ</a:t>
            </a:r>
            <a:r>
              <a:rPr lang="ru-RU" sz="3200" dirty="0"/>
              <a:t>.</a:t>
            </a:r>
            <a:r>
              <a:rPr lang="ru-RU" sz="3200" dirty="0" smtClean="0">
                <a:solidFill>
                  <a:srgbClr val="000000"/>
                </a:solidFill>
              </a:rPr>
              <a:t>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78315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52718"/>
            <a:ext cx="8712968" cy="1260058"/>
          </a:xfrm>
        </p:spPr>
        <p:txBody>
          <a:bodyPr>
            <a:normAutofit/>
          </a:bodyPr>
          <a:lstStyle/>
          <a:p>
            <a:r>
              <a:rPr lang="ru-RU" sz="3200" dirty="0" smtClean="0"/>
              <a:t>№5</a:t>
            </a:r>
            <a:r>
              <a:rPr lang="ru-RU" sz="3200" dirty="0" smtClean="0"/>
              <a:t>. </a:t>
            </a:r>
            <a:r>
              <a:rPr lang="ru-RU" sz="3200" dirty="0" err="1" smtClean="0"/>
              <a:t>псалъэ</a:t>
            </a:r>
            <a:r>
              <a:rPr lang="ru-RU" sz="3200" dirty="0" smtClean="0"/>
              <a:t> </a:t>
            </a:r>
            <a:r>
              <a:rPr lang="ru-RU" sz="3200" dirty="0" err="1" smtClean="0"/>
              <a:t>гупхэм</a:t>
            </a:r>
            <a:r>
              <a:rPr lang="ru-RU" sz="3200" dirty="0" smtClean="0"/>
              <a:t> </a:t>
            </a:r>
            <a:r>
              <a:rPr lang="ru-RU" sz="3200" dirty="0" err="1" smtClean="0"/>
              <a:t>Псалъэуха</a:t>
            </a:r>
            <a:r>
              <a:rPr lang="ru-RU" sz="3200" dirty="0" smtClean="0"/>
              <a:t> къахэфщ1ык1</a:t>
            </a:r>
            <a:r>
              <a:rPr lang="ru-RU" sz="3200" dirty="0" smtClean="0"/>
              <a:t>. 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556792"/>
            <a:ext cx="8712968" cy="518457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Машинэк1э, </a:t>
            </a:r>
            <a:r>
              <a:rPr lang="ru-RU" sz="3200" dirty="0" err="1" smtClean="0"/>
              <a:t>лъапэ</a:t>
            </a:r>
            <a:r>
              <a:rPr lang="ru-RU" sz="3200" dirty="0" smtClean="0"/>
              <a:t>, дэ, дык1уащ, </a:t>
            </a:r>
            <a:r>
              <a:rPr lang="en-US" sz="3200" dirty="0" smtClean="0"/>
              <a:t>I</a:t>
            </a:r>
            <a:r>
              <a:rPr lang="ru-RU" sz="3200" dirty="0" err="1" smtClean="0"/>
              <a:t>уащхьэмахуэ</a:t>
            </a:r>
            <a:r>
              <a:rPr lang="ru-RU" sz="32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К1уащ, </a:t>
            </a:r>
            <a:r>
              <a:rPr lang="ru-RU" sz="3200" dirty="0" err="1" smtClean="0"/>
              <a:t>зэклассэгъухэр</a:t>
            </a:r>
            <a:r>
              <a:rPr lang="ru-RU" sz="3200" dirty="0" smtClean="0"/>
              <a:t>, </a:t>
            </a:r>
            <a:r>
              <a:rPr lang="ru-RU" sz="3200" dirty="0" err="1" smtClean="0"/>
              <a:t>паркым</a:t>
            </a:r>
            <a:r>
              <a:rPr lang="ru-RU" sz="3200" dirty="0" smtClean="0"/>
              <a:t>, </a:t>
            </a:r>
            <a:r>
              <a:rPr lang="ru-RU" sz="3200" dirty="0" err="1" smtClean="0"/>
              <a:t>тхьэмахуэм</a:t>
            </a:r>
            <a:r>
              <a:rPr lang="ru-RU" sz="3200" dirty="0" smtClean="0"/>
              <a:t>, автобуск1э.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Маршрутымк1э</a:t>
            </a:r>
            <a:r>
              <a:rPr lang="ru-RU" sz="3200" dirty="0"/>
              <a:t>, </a:t>
            </a:r>
            <a:r>
              <a:rPr lang="ru-RU" sz="3200" dirty="0" smtClean="0"/>
              <a:t>ук1уэ</a:t>
            </a:r>
            <a:r>
              <a:rPr lang="ru-RU" sz="3200" dirty="0"/>
              <a:t>, </a:t>
            </a:r>
            <a:r>
              <a:rPr lang="ru-RU" sz="3200" dirty="0" err="1" smtClean="0"/>
              <a:t>автовокзалым</a:t>
            </a:r>
            <a:r>
              <a:rPr lang="ru-RU" sz="3200" dirty="0" smtClean="0"/>
              <a:t>, епщык1упл1анэ</a:t>
            </a:r>
            <a:r>
              <a:rPr lang="ru-RU" sz="3200" dirty="0" smtClean="0"/>
              <a:t>, </a:t>
            </a:r>
            <a:r>
              <a:rPr lang="ru-RU" sz="3200" dirty="0" err="1" smtClean="0"/>
              <a:t>хъунущ</a:t>
            </a:r>
            <a:r>
              <a:rPr lang="ru-RU" sz="32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Долинск, ук1уэ, маршрутымк1э, </a:t>
            </a:r>
            <a:r>
              <a:rPr lang="ru-RU" sz="3200" dirty="0" err="1" smtClean="0"/>
              <a:t>хъунущ</a:t>
            </a:r>
            <a:r>
              <a:rPr lang="ru-RU" sz="3200" dirty="0" smtClean="0"/>
              <a:t>, </a:t>
            </a:r>
            <a:r>
              <a:rPr lang="ru-RU" sz="3200" dirty="0" err="1" smtClean="0"/>
              <a:t>езанэ</a:t>
            </a:r>
            <a:r>
              <a:rPr lang="ru-RU" sz="3200" dirty="0" smtClean="0"/>
              <a:t>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err="1" smtClean="0"/>
              <a:t>Уэрамым</a:t>
            </a:r>
            <a:r>
              <a:rPr lang="ru-RU" sz="3200" dirty="0" smtClean="0"/>
              <a:t>, сыт, </a:t>
            </a:r>
            <a:r>
              <a:rPr lang="ru-RU" sz="3200" dirty="0" err="1" smtClean="0"/>
              <a:t>тет</a:t>
            </a:r>
            <a:r>
              <a:rPr lang="ru-RU" sz="3200" dirty="0" smtClean="0"/>
              <a:t>, </a:t>
            </a:r>
            <a:r>
              <a:rPr lang="ru-RU" sz="3200" dirty="0" err="1" smtClean="0"/>
              <a:t>Спортым</a:t>
            </a:r>
            <a:r>
              <a:rPr lang="ru-RU" sz="3200" dirty="0" smtClean="0"/>
              <a:t>, </a:t>
            </a:r>
            <a:r>
              <a:rPr lang="ru-RU" sz="3200" dirty="0" err="1" smtClean="0"/>
              <a:t>хуэдэ</a:t>
            </a:r>
            <a:r>
              <a:rPr lang="ru-RU" sz="3200" dirty="0" smtClean="0"/>
              <a:t>, и </a:t>
            </a:r>
            <a:r>
              <a:rPr lang="ru-RU" sz="3200" dirty="0" err="1" smtClean="0"/>
              <a:t>уардэунэр</a:t>
            </a:r>
            <a:r>
              <a:rPr lang="ru-RU" sz="3200" dirty="0" smtClean="0"/>
              <a:t>?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7640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35280" cy="118805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№6</a:t>
            </a:r>
            <a:r>
              <a:rPr lang="ru-RU" dirty="0" smtClean="0"/>
              <a:t>. Задаем друг другу вопросы и отвечаем на них. . 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07504" y="1772816"/>
            <a:ext cx="8856984" cy="4353347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ru-RU" sz="3200" dirty="0" err="1"/>
              <a:t>Къысхуэгъэгъу</a:t>
            </a:r>
            <a:r>
              <a:rPr lang="ru-RU" sz="3200" dirty="0"/>
              <a:t>, ..., сыт </a:t>
            </a:r>
            <a:r>
              <a:rPr lang="ru-RU" sz="3200" dirty="0" err="1"/>
              <a:t>уи</a:t>
            </a:r>
            <a:r>
              <a:rPr lang="ru-RU" sz="3200" dirty="0"/>
              <a:t> унэц1эр?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err="1"/>
              <a:t>Къысхуэгъэгъу</a:t>
            </a:r>
            <a:r>
              <a:rPr lang="ru-RU" sz="3200" dirty="0"/>
              <a:t>, ..., сыт </a:t>
            </a:r>
            <a:r>
              <a:rPr lang="ru-RU" sz="3200" dirty="0" err="1"/>
              <a:t>уи</a:t>
            </a:r>
            <a:r>
              <a:rPr lang="ru-RU" sz="3200" dirty="0"/>
              <a:t> адэц1эр</a:t>
            </a:r>
            <a:r>
              <a:rPr lang="ru-RU" sz="3200" dirty="0" smtClean="0"/>
              <a:t>?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err="1"/>
              <a:t>Къысхуэгъэгъу</a:t>
            </a:r>
            <a:r>
              <a:rPr lang="ru-RU" sz="3200" dirty="0"/>
              <a:t>, </a:t>
            </a:r>
            <a:r>
              <a:rPr lang="ru-RU" sz="3200" dirty="0" smtClean="0"/>
              <a:t>..., </a:t>
            </a:r>
            <a:r>
              <a:rPr lang="ru-RU" sz="3200" dirty="0" err="1" smtClean="0"/>
              <a:t>дэнэ</a:t>
            </a:r>
            <a:r>
              <a:rPr lang="ru-RU" sz="3200" dirty="0" smtClean="0"/>
              <a:t> </a:t>
            </a:r>
            <a:r>
              <a:rPr lang="ru-RU" sz="3200" dirty="0" err="1" smtClean="0"/>
              <a:t>ущыпсэурэ</a:t>
            </a:r>
            <a:r>
              <a:rPr lang="ru-RU" sz="3200" dirty="0" smtClean="0"/>
              <a:t>?</a:t>
            </a:r>
            <a:endParaRPr lang="ru-RU" sz="3200" dirty="0"/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err="1"/>
              <a:t>Къысхуэгъэгъу</a:t>
            </a:r>
            <a:r>
              <a:rPr lang="ru-RU" sz="3200" dirty="0"/>
              <a:t>, ..., </a:t>
            </a:r>
            <a:r>
              <a:rPr lang="ru-RU" sz="3200" dirty="0" err="1"/>
              <a:t>хэтхэ</a:t>
            </a:r>
            <a:r>
              <a:rPr lang="ru-RU" sz="3200" dirty="0"/>
              <a:t> </a:t>
            </a:r>
            <a:r>
              <a:rPr lang="ru-RU" sz="3200" dirty="0" err="1"/>
              <a:t>узипхъур</a:t>
            </a:r>
            <a:r>
              <a:rPr lang="ru-RU" sz="3200" dirty="0" smtClean="0"/>
              <a:t>?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err="1"/>
              <a:t>Къысхуэгъэгъу</a:t>
            </a:r>
            <a:r>
              <a:rPr lang="ru-RU" sz="3200" dirty="0"/>
              <a:t>, </a:t>
            </a:r>
            <a:r>
              <a:rPr lang="ru-RU" sz="3200" dirty="0" smtClean="0"/>
              <a:t>..., </a:t>
            </a:r>
            <a:r>
              <a:rPr lang="ru-RU" sz="3200" dirty="0" err="1" smtClean="0"/>
              <a:t>дэнэ</a:t>
            </a:r>
            <a:r>
              <a:rPr lang="ru-RU" sz="3200" dirty="0" smtClean="0"/>
              <a:t> </a:t>
            </a:r>
            <a:r>
              <a:rPr lang="ru-RU" sz="3200" dirty="0" err="1" smtClean="0"/>
              <a:t>ущылажьэрэ</a:t>
            </a:r>
            <a:r>
              <a:rPr lang="ru-RU" sz="3200" dirty="0" smtClean="0"/>
              <a:t>?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err="1"/>
              <a:t>Къысхуэгъэгъу</a:t>
            </a:r>
            <a:r>
              <a:rPr lang="ru-RU" sz="3200" dirty="0"/>
              <a:t>, </a:t>
            </a:r>
            <a:r>
              <a:rPr lang="ru-RU" sz="3200" dirty="0" smtClean="0"/>
              <a:t>..., </a:t>
            </a:r>
            <a:r>
              <a:rPr lang="ru-RU" sz="3200" dirty="0" err="1" smtClean="0"/>
              <a:t>бын</a:t>
            </a:r>
            <a:r>
              <a:rPr lang="ru-RU" sz="3200" dirty="0" smtClean="0"/>
              <a:t> уи1э?</a:t>
            </a:r>
            <a:endParaRPr lang="ru-RU" sz="32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5351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45624" cy="1371600"/>
          </a:xfrm>
        </p:spPr>
        <p:txBody>
          <a:bodyPr/>
          <a:lstStyle/>
          <a:p>
            <a:r>
              <a:rPr lang="ru-RU" dirty="0" smtClean="0"/>
              <a:t>№8</a:t>
            </a:r>
            <a:r>
              <a:rPr lang="ru-RU" dirty="0" smtClean="0"/>
              <a:t>. </a:t>
            </a:r>
            <a:r>
              <a:rPr lang="ru-RU" dirty="0" err="1" smtClean="0"/>
              <a:t>Фыкъеджэ</a:t>
            </a:r>
            <a:r>
              <a:rPr lang="ru-RU" dirty="0" smtClean="0"/>
              <a:t>, урысыбзэк1э зэвдзэк1.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79512" y="1628800"/>
            <a:ext cx="8715153" cy="4968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itchFamily="34" charset="0"/>
              <a:buChar char="•"/>
            </a:pPr>
            <a:r>
              <a:rPr lang="ru-RU" sz="3200" dirty="0" smtClean="0"/>
              <a:t>Си </a:t>
            </a:r>
            <a:r>
              <a:rPr lang="ru-RU" sz="3200" dirty="0" err="1" smtClean="0"/>
              <a:t>дэлъхумрэ</a:t>
            </a:r>
            <a:r>
              <a:rPr lang="ru-RU" sz="3200" dirty="0" smtClean="0"/>
              <a:t> </a:t>
            </a:r>
            <a:r>
              <a:rPr lang="ru-RU" sz="3200" dirty="0" err="1" smtClean="0"/>
              <a:t>сэрэ</a:t>
            </a:r>
            <a:r>
              <a:rPr lang="ru-RU" sz="3200" dirty="0"/>
              <a:t> </a:t>
            </a:r>
            <a:r>
              <a:rPr lang="ru-RU" sz="3200" dirty="0" err="1" smtClean="0"/>
              <a:t>пщэдджыжьышхэ</a:t>
            </a:r>
            <a:r>
              <a:rPr lang="ru-RU" sz="3200" dirty="0" smtClean="0"/>
              <a:t> </a:t>
            </a:r>
            <a:r>
              <a:rPr lang="ru-RU" sz="3200" dirty="0" err="1" smtClean="0"/>
              <a:t>дызэдэшхащ</a:t>
            </a:r>
            <a:r>
              <a:rPr lang="ru-RU" sz="32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err="1" smtClean="0"/>
              <a:t>Шэджагъуашхэ</a:t>
            </a:r>
            <a:r>
              <a:rPr lang="ru-RU" sz="3200" dirty="0" smtClean="0"/>
              <a:t> </a:t>
            </a:r>
            <a:r>
              <a:rPr lang="ru-RU" sz="3200" dirty="0" err="1" smtClean="0"/>
              <a:t>къыздэшхэ</a:t>
            </a:r>
            <a:r>
              <a:rPr lang="ru-RU" sz="3200" dirty="0" smtClean="0"/>
              <a:t>, си </a:t>
            </a:r>
            <a:r>
              <a:rPr lang="ru-RU" sz="3200" dirty="0" err="1" smtClean="0"/>
              <a:t>ныбжьэгъу</a:t>
            </a:r>
            <a:r>
              <a:rPr lang="ru-RU" sz="3200" dirty="0" smtClean="0"/>
              <a:t>.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err="1" smtClean="0"/>
              <a:t>Шхын</a:t>
            </a:r>
            <a:r>
              <a:rPr lang="ru-RU" sz="3200" dirty="0" smtClean="0"/>
              <a:t> </a:t>
            </a:r>
            <a:r>
              <a:rPr lang="ru-RU" sz="3200" dirty="0" err="1" smtClean="0"/>
              <a:t>гъуэзэджэ</a:t>
            </a:r>
            <a:r>
              <a:rPr lang="ru-RU" sz="3200" dirty="0" smtClean="0"/>
              <a:t> щапщэф1 мы </a:t>
            </a:r>
            <a:r>
              <a:rPr lang="ru-RU" sz="3200" dirty="0" err="1" smtClean="0"/>
              <a:t>кафем</a:t>
            </a:r>
            <a:r>
              <a:rPr lang="ru-RU" sz="32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err="1" smtClean="0"/>
              <a:t>Джэдлыбжьэрэ</a:t>
            </a:r>
            <a:r>
              <a:rPr lang="ru-RU" sz="3200" dirty="0" smtClean="0"/>
              <a:t> п1астэрэ </a:t>
            </a:r>
            <a:r>
              <a:rPr lang="ru-RU" sz="3200" dirty="0" err="1" smtClean="0"/>
              <a:t>къысхуэхь</a:t>
            </a:r>
            <a:r>
              <a:rPr lang="ru-RU" sz="3200" dirty="0" smtClean="0"/>
              <a:t> </a:t>
            </a:r>
            <a:r>
              <a:rPr lang="ru-RU" sz="3200" dirty="0" err="1" smtClean="0"/>
              <a:t>нэхъ</a:t>
            </a:r>
            <a:r>
              <a:rPr lang="ru-RU" sz="3200" dirty="0" smtClean="0"/>
              <a:t> псынщ1эу.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ru-RU" sz="3200" dirty="0" err="1" smtClean="0"/>
              <a:t>Шейр</a:t>
            </a:r>
            <a:r>
              <a:rPr lang="ru-RU" sz="3200" dirty="0" smtClean="0"/>
              <a:t> 1эф1къым, </a:t>
            </a:r>
            <a:r>
              <a:rPr lang="ru-RU" sz="3200" dirty="0" err="1" smtClean="0"/>
              <a:t>фошыгъур</a:t>
            </a:r>
            <a:r>
              <a:rPr lang="ru-RU" sz="3200" dirty="0" smtClean="0"/>
              <a:t> </a:t>
            </a:r>
            <a:r>
              <a:rPr lang="ru-RU" sz="3200" dirty="0" err="1" smtClean="0"/>
              <a:t>къызэтыт</a:t>
            </a:r>
            <a:r>
              <a:rPr lang="ru-RU" sz="32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3181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872</TotalTime>
  <Words>392</Words>
  <Application>Microsoft Office PowerPoint</Application>
  <PresentationFormat>Экран (4:3)</PresentationFormat>
  <Paragraphs>53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Главная</vt:lpstr>
      <vt:lpstr>Изучаем  кабардинский язык</vt:lpstr>
      <vt:lpstr>Дызэджахэр къыдопщытэж</vt:lpstr>
      <vt:lpstr>№1. Фыкъеджэ,  упщ1эхэм жэуап ефт.</vt:lpstr>
      <vt:lpstr>№2. Псалъэухахэм къезэгъ псалъэхэр хэвгъэувэж.</vt:lpstr>
      <vt:lpstr>№3. Упщ1эхэм дыкъоджэ, жэуап идот.</vt:lpstr>
      <vt:lpstr>№4. Фыкъеджэ, Уэрамхэм, къалэхэм зэреджэхэр псалъэухахэм хэвгъэувэжурэ. </vt:lpstr>
      <vt:lpstr>№5. псалъэ гупхэм Псалъэуха къахэфщ1ык1. </vt:lpstr>
      <vt:lpstr>№6. Задаем друг другу вопросы и отвечаем на них. . </vt:lpstr>
      <vt:lpstr>№8. Фыкъеджэ, урысыбзэк1э зэвдзэк1. </vt:lpstr>
      <vt:lpstr>№9. Адыгэбзэк1э зэвдзэк1. 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мама</dc:creator>
  <cp:lastModifiedBy>Mama</cp:lastModifiedBy>
  <cp:revision>56</cp:revision>
  <dcterms:created xsi:type="dcterms:W3CDTF">2014-03-12T17:19:47Z</dcterms:created>
  <dcterms:modified xsi:type="dcterms:W3CDTF">2015-02-11T15:20:47Z</dcterms:modified>
</cp:coreProperties>
</file>