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57531E5-78D5-4F86-A1FC-FD4E7407D38C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№12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8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ea typeface="Calibri"/>
              </a:rPr>
              <a:t>«Приглашение и благодарность</a:t>
            </a:r>
            <a:r>
              <a:rPr lang="ru-RU" dirty="0" smtClean="0">
                <a:latin typeface="Times New Roman"/>
                <a:ea typeface="Calibri"/>
              </a:rPr>
              <a:t>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23528" y="2924944"/>
            <a:ext cx="4536504" cy="35283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Къеблагъэ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!  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r>
              <a:rPr lang="ru-RU" sz="2800" dirty="0" err="1">
                <a:latin typeface="Times New Roman"/>
                <a:ea typeface="Calibri"/>
              </a:rPr>
              <a:t>Неблагъэ</a:t>
            </a:r>
            <a:r>
              <a:rPr lang="ru-RU" sz="2800" dirty="0">
                <a:latin typeface="Times New Roman"/>
                <a:ea typeface="Calibri"/>
              </a:rPr>
              <a:t>, </a:t>
            </a:r>
            <a:r>
              <a:rPr lang="ru-RU" sz="2800" dirty="0" err="1" smtClean="0">
                <a:latin typeface="Times New Roman"/>
                <a:ea typeface="Calibri"/>
              </a:rPr>
              <a:t>хьэщ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smtClean="0">
                <a:latin typeface="Times New Roman"/>
                <a:ea typeface="Calibri"/>
              </a:rPr>
              <a:t>э </a:t>
            </a:r>
            <a:r>
              <a:rPr lang="ru-RU" sz="2800" dirty="0" err="1" smtClean="0">
                <a:latin typeface="Times New Roman"/>
                <a:ea typeface="Calibri"/>
              </a:rPr>
              <a:t>утщ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ынщ</a:t>
            </a:r>
            <a:r>
              <a:rPr lang="ru-RU" sz="2800" dirty="0" smtClean="0">
                <a:latin typeface="Times New Roman"/>
                <a:ea typeface="Calibri"/>
              </a:rPr>
              <a:t>.</a:t>
            </a:r>
          </a:p>
          <a:p>
            <a:r>
              <a:rPr lang="ru-RU" sz="2800" dirty="0" smtClean="0">
                <a:latin typeface="Times New Roman"/>
                <a:ea typeface="Calibri"/>
              </a:rPr>
              <a:t>Сыту    ф</a:t>
            </a:r>
            <a:r>
              <a:rPr lang="en-US" sz="2800" dirty="0" smtClean="0">
                <a:latin typeface="Times New Roman"/>
                <a:ea typeface="MS Mincho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ыт</a:t>
            </a:r>
            <a:r>
              <a:rPr lang="ru-RU" sz="2800" dirty="0" smtClean="0">
                <a:latin typeface="Times New Roman"/>
                <a:ea typeface="Calibri"/>
              </a:rPr>
              <a:t>    </a:t>
            </a:r>
            <a:r>
              <a:rPr lang="ru-RU" sz="2800" dirty="0" err="1" smtClean="0">
                <a:latin typeface="Times New Roman"/>
                <a:ea typeface="Calibri"/>
              </a:rPr>
              <a:t>укъызэрык</a:t>
            </a:r>
            <a:r>
              <a:rPr lang="en-US" sz="2800" dirty="0" smtClean="0">
                <a:latin typeface="Times New Roman"/>
                <a:ea typeface="MS Mincho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уар</a:t>
            </a:r>
            <a:r>
              <a:rPr lang="ru-RU" sz="2800" dirty="0" smtClean="0">
                <a:latin typeface="Times New Roman"/>
                <a:ea typeface="Calibri"/>
              </a:rPr>
              <a:t>!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endParaRPr lang="ru-RU" sz="2800" dirty="0" smtClean="0">
              <a:latin typeface="Times New Roman"/>
              <a:ea typeface="Calibri"/>
            </a:endParaRPr>
          </a:p>
          <a:p>
            <a:r>
              <a:rPr lang="ru-RU" sz="2800" dirty="0" err="1" smtClean="0">
                <a:latin typeface="Times New Roman"/>
                <a:ea typeface="Calibri"/>
              </a:rPr>
              <a:t>Икъук</a:t>
            </a:r>
            <a:r>
              <a:rPr lang="en-US" sz="2800" dirty="0">
                <a:latin typeface="Times New Roman"/>
                <a:ea typeface="MS Mincho"/>
              </a:rPr>
              <a:t>I</a:t>
            </a:r>
            <a:r>
              <a:rPr lang="ru-RU" sz="2800" dirty="0" smtClean="0">
                <a:latin typeface="Times New Roman"/>
                <a:ea typeface="Calibri"/>
              </a:rPr>
              <a:t>э    </a:t>
            </a:r>
            <a:r>
              <a:rPr lang="ru-RU" sz="2800" dirty="0">
                <a:latin typeface="Times New Roman"/>
                <a:ea typeface="Calibri"/>
              </a:rPr>
              <a:t>си    </a:t>
            </a:r>
            <a:r>
              <a:rPr lang="ru-RU" sz="2800" dirty="0" err="1">
                <a:latin typeface="Times New Roman"/>
                <a:ea typeface="Calibri"/>
              </a:rPr>
              <a:t>гуапэщ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r>
              <a:rPr lang="ru-RU" sz="2800" dirty="0" err="1" smtClean="0">
                <a:latin typeface="Times New Roman"/>
                <a:ea typeface="Calibri"/>
              </a:rPr>
              <a:t>укъызэрык</a:t>
            </a:r>
            <a:r>
              <a:rPr lang="en-US" sz="2800" dirty="0" smtClean="0">
                <a:latin typeface="Times New Roman"/>
                <a:ea typeface="MS Mincho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уар</a:t>
            </a:r>
            <a:r>
              <a:rPr lang="ru-RU" sz="2800" dirty="0">
                <a:latin typeface="Times New Roman"/>
                <a:ea typeface="Calibri"/>
              </a:rPr>
              <a:t>.</a:t>
            </a:r>
            <a:endParaRPr lang="ru-RU" sz="2800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5004048" y="2924944"/>
            <a:ext cx="3888431" cy="35283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smtClean="0">
                <a:latin typeface="Times New Roman"/>
                <a:ea typeface="Calibri"/>
              </a:rPr>
              <a:t>Ф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ык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smtClean="0">
                <a:latin typeface="Times New Roman"/>
                <a:ea typeface="Calibri"/>
              </a:rPr>
              <a:t>э </a:t>
            </a:r>
            <a:r>
              <a:rPr lang="ru-RU" sz="2800" dirty="0" err="1">
                <a:latin typeface="Times New Roman"/>
                <a:ea typeface="Calibri"/>
              </a:rPr>
              <a:t>диблагъэ</a:t>
            </a:r>
            <a:r>
              <a:rPr lang="ru-RU" sz="2800" dirty="0">
                <a:latin typeface="Times New Roman"/>
                <a:ea typeface="Calibri"/>
              </a:rPr>
              <a:t>! </a:t>
            </a:r>
            <a:endParaRPr lang="ru-RU" sz="2800" dirty="0" smtClean="0">
              <a:latin typeface="Times New Roman"/>
              <a:ea typeface="Calibri"/>
            </a:endParaRPr>
          </a:p>
          <a:p>
            <a:r>
              <a:rPr lang="ru-RU" sz="2800" dirty="0" err="1" smtClean="0">
                <a:latin typeface="Times New Roman"/>
                <a:ea typeface="Calibri"/>
              </a:rPr>
              <a:t>Уи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dirty="0" err="1">
                <a:latin typeface="Times New Roman"/>
                <a:ea typeface="Calibri"/>
              </a:rPr>
              <a:t>благъэ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r>
              <a:rPr lang="ru-RU" sz="2800" dirty="0" err="1">
                <a:latin typeface="Times New Roman"/>
                <a:ea typeface="Calibri"/>
              </a:rPr>
              <a:t>куэд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r>
              <a:rPr lang="ru-RU" sz="2800" dirty="0" err="1">
                <a:latin typeface="Times New Roman"/>
                <a:ea typeface="Calibri"/>
              </a:rPr>
              <a:t>ухъу</a:t>
            </a:r>
            <a:r>
              <a:rPr lang="ru-RU" sz="2800" dirty="0" smtClean="0">
                <a:latin typeface="Times New Roman"/>
                <a:ea typeface="Calibri"/>
              </a:rPr>
              <a:t>!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endParaRPr lang="ru-RU" sz="2800" dirty="0" smtClean="0">
              <a:latin typeface="Times New Roman"/>
              <a:ea typeface="Calibri"/>
            </a:endParaRPr>
          </a:p>
          <a:p>
            <a:endParaRPr lang="ru-RU" sz="2800" dirty="0" smtClean="0">
              <a:latin typeface="Times New Roman"/>
              <a:ea typeface="Calibri"/>
            </a:endParaRPr>
          </a:p>
          <a:p>
            <a:r>
              <a:rPr lang="ru-RU" sz="2800" dirty="0" smtClean="0">
                <a:latin typeface="Times New Roman"/>
                <a:ea typeface="Calibri"/>
              </a:rPr>
              <a:t>Сигу </a:t>
            </a:r>
            <a:r>
              <a:rPr lang="ru-RU" sz="2800" dirty="0" err="1" smtClean="0">
                <a:latin typeface="Times New Roman"/>
                <a:ea typeface="Calibri"/>
              </a:rPr>
              <a:t>фыкъэк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ат</a:t>
            </a:r>
            <a:r>
              <a:rPr lang="ru-RU" sz="2800" dirty="0" smtClean="0">
                <a:latin typeface="Times New Roman"/>
                <a:ea typeface="Calibri"/>
              </a:rPr>
              <a:t>.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endParaRPr lang="ru-RU" sz="2800" dirty="0" smtClean="0">
              <a:latin typeface="Times New Roman"/>
              <a:ea typeface="Calibri"/>
            </a:endParaRPr>
          </a:p>
          <a:p>
            <a:endParaRPr lang="ru-RU" sz="2800" dirty="0" smtClean="0">
              <a:latin typeface="Times New Roman"/>
              <a:ea typeface="Calibri"/>
            </a:endParaRPr>
          </a:p>
          <a:p>
            <a:r>
              <a:rPr lang="ru-RU" sz="2800" dirty="0" err="1" smtClean="0">
                <a:latin typeface="Times New Roman"/>
                <a:ea typeface="Calibri"/>
              </a:rPr>
              <a:t>Сэри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dirty="0">
                <a:latin typeface="Times New Roman"/>
                <a:ea typeface="Calibri"/>
              </a:rPr>
              <a:t>си </a:t>
            </a:r>
            <a:r>
              <a:rPr lang="ru-RU" sz="2800" dirty="0" err="1">
                <a:latin typeface="Times New Roman"/>
                <a:ea typeface="Calibri"/>
              </a:rPr>
              <a:t>гуапэщ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r>
              <a:rPr lang="ru-RU" sz="2800" dirty="0" err="1">
                <a:latin typeface="Times New Roman"/>
                <a:ea typeface="Calibri"/>
              </a:rPr>
              <a:t>узэрыслъэгъуар</a:t>
            </a:r>
            <a:r>
              <a:rPr lang="ru-RU" sz="2800" dirty="0">
                <a:latin typeface="Times New Roman"/>
                <a:ea typeface="Calibri"/>
              </a:rPr>
              <a:t>!</a:t>
            </a:r>
            <a:endParaRPr lang="ru-RU" sz="2800" dirty="0"/>
          </a:p>
        </p:txBody>
      </p:sp>
      <p:sp>
        <p:nvSpPr>
          <p:cNvPr id="16" name="Объект 5"/>
          <p:cNvSpPr txBox="1">
            <a:spLocks/>
          </p:cNvSpPr>
          <p:nvPr/>
        </p:nvSpPr>
        <p:spPr>
          <a:xfrm>
            <a:off x="323528" y="1880828"/>
            <a:ext cx="4536504" cy="9361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>
                <a:latin typeface="Times New Roman"/>
                <a:ea typeface="Calibri"/>
              </a:rPr>
              <a:t>Хьэщ</a:t>
            </a:r>
            <a:r>
              <a:rPr lang="en-US" sz="2800" b="1" dirty="0" smtClean="0">
                <a:latin typeface="Times New Roman"/>
                <a:ea typeface="Calibri"/>
              </a:rPr>
              <a:t>I</a:t>
            </a:r>
            <a:r>
              <a:rPr lang="ru-RU" sz="2800" b="1" dirty="0" smtClean="0">
                <a:latin typeface="Times New Roman"/>
                <a:ea typeface="Calibri"/>
              </a:rPr>
              <a:t>э</a:t>
            </a:r>
            <a:endParaRPr lang="ru-RU" sz="2800" dirty="0" smtClean="0">
              <a:latin typeface="Times New Roman"/>
              <a:ea typeface="Calibri"/>
            </a:endParaRPr>
          </a:p>
          <a:p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b="1" dirty="0" err="1" smtClean="0">
                <a:latin typeface="Times New Roman"/>
                <a:ea typeface="Calibri"/>
              </a:rPr>
              <a:t>Хьэщ</a:t>
            </a:r>
            <a:r>
              <a:rPr lang="en-US" sz="2800" b="1" dirty="0" smtClean="0">
                <a:latin typeface="Times New Roman"/>
                <a:ea typeface="Calibri"/>
              </a:rPr>
              <a:t>I</a:t>
            </a:r>
            <a:r>
              <a:rPr lang="ru-RU" sz="2800" b="1" dirty="0" smtClean="0">
                <a:latin typeface="Times New Roman"/>
                <a:ea typeface="Calibri"/>
              </a:rPr>
              <a:t>э </a:t>
            </a:r>
            <a:r>
              <a:rPr lang="ru-RU" sz="2800" b="1" dirty="0" err="1" smtClean="0">
                <a:latin typeface="Times New Roman"/>
                <a:ea typeface="Calibri"/>
              </a:rPr>
              <a:t>ди</a:t>
            </a:r>
            <a:r>
              <a:rPr lang="en-US" sz="2800" b="1" dirty="0" smtClean="0">
                <a:latin typeface="Times New Roman"/>
                <a:ea typeface="Calibri"/>
              </a:rPr>
              <a:t>I</a:t>
            </a:r>
            <a:r>
              <a:rPr lang="ru-RU" sz="2800" b="1" dirty="0" err="1" smtClean="0">
                <a:latin typeface="Times New Roman"/>
                <a:ea typeface="Calibri"/>
              </a:rPr>
              <a:t>эщ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049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ea typeface="Calibri"/>
              </a:rPr>
              <a:t>«Приглашение и благодарность»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323528" y="2132856"/>
            <a:ext cx="4248472" cy="41044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dirty="0" err="1" smtClean="0">
                <a:latin typeface="Times New Roman"/>
                <a:ea typeface="Calibri"/>
              </a:rPr>
              <a:t>Нак</a:t>
            </a:r>
            <a:r>
              <a:rPr lang="en-US" sz="2800" dirty="0" smtClean="0">
                <a:latin typeface="Times New Roman"/>
                <a:ea typeface="MS Mincho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уэ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dirty="0" err="1" smtClean="0">
                <a:latin typeface="Times New Roman"/>
                <a:ea typeface="Calibri"/>
              </a:rPr>
              <a:t>ныщ</a:t>
            </a:r>
            <a:r>
              <a:rPr lang="en-US" sz="2800" dirty="0" smtClean="0">
                <a:latin typeface="Times New Roman"/>
                <a:ea typeface="MS Mincho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ыхьэ</a:t>
            </a:r>
            <a:r>
              <a:rPr lang="ru-RU" sz="2800" dirty="0">
                <a:latin typeface="Times New Roman"/>
                <a:ea typeface="Calibri"/>
              </a:rPr>
              <a:t>. </a:t>
            </a:r>
            <a:r>
              <a:rPr lang="ru-RU" sz="2800" dirty="0" err="1" smtClean="0">
                <a:latin typeface="Times New Roman"/>
                <a:ea typeface="Calibri"/>
              </a:rPr>
              <a:t>Къыщ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ыхьэ</a:t>
            </a:r>
            <a:r>
              <a:rPr lang="ru-RU" sz="2800" dirty="0" smtClean="0">
                <a:latin typeface="Times New Roman"/>
                <a:ea typeface="Calibri"/>
              </a:rPr>
              <a:t>.</a:t>
            </a:r>
          </a:p>
          <a:p>
            <a:r>
              <a:rPr lang="ru-RU" sz="2800" dirty="0" err="1">
                <a:latin typeface="Times New Roman"/>
                <a:ea typeface="Calibri"/>
              </a:rPr>
              <a:t>Зыщых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r>
              <a:rPr lang="ru-RU" sz="2800" dirty="0" err="1">
                <a:latin typeface="Times New Roman"/>
                <a:ea typeface="Calibri"/>
              </a:rPr>
              <a:t>уи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r>
              <a:rPr lang="ru-RU" sz="2800" dirty="0" err="1">
                <a:latin typeface="Times New Roman"/>
                <a:ea typeface="Calibri"/>
              </a:rPr>
              <a:t>бэлътор</a:t>
            </a:r>
            <a:r>
              <a:rPr lang="ru-RU" sz="2800" dirty="0">
                <a:latin typeface="Times New Roman"/>
                <a:ea typeface="Calibri"/>
              </a:rPr>
              <a:t> (</a:t>
            </a:r>
            <a:r>
              <a:rPr lang="ru-RU" sz="2800" dirty="0" err="1">
                <a:latin typeface="Times New Roman"/>
                <a:ea typeface="Calibri"/>
              </a:rPr>
              <a:t>джэдыгур</a:t>
            </a:r>
            <a:r>
              <a:rPr lang="ru-RU" sz="2800" dirty="0">
                <a:latin typeface="Times New Roman"/>
                <a:ea typeface="Calibri"/>
              </a:rPr>
              <a:t>,  </a:t>
            </a:r>
            <a:r>
              <a:rPr lang="ru-RU" sz="2800" dirty="0" err="1">
                <a:latin typeface="Times New Roman"/>
                <a:ea typeface="Calibri"/>
              </a:rPr>
              <a:t>плащыр</a:t>
            </a:r>
            <a:r>
              <a:rPr lang="ru-RU" sz="2800" dirty="0" smtClean="0">
                <a:latin typeface="Times New Roman"/>
                <a:ea typeface="Calibri"/>
              </a:rPr>
              <a:t>).</a:t>
            </a:r>
          </a:p>
          <a:p>
            <a:pPr algn="just">
              <a:spcAft>
                <a:spcPts val="1000"/>
              </a:spcAft>
            </a:pP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dirty="0" smtClean="0">
                <a:latin typeface="Times New Roman"/>
                <a:ea typeface="Calibri"/>
                <a:cs typeface="Times New Roman"/>
              </a:rPr>
              <a:t>Т</a:t>
            </a:r>
            <a:r>
              <a:rPr lang="en-US" sz="2800" dirty="0" smtClean="0">
                <a:latin typeface="Times New Roman"/>
                <a:ea typeface="MS Mincho"/>
                <a:cs typeface="Times New Roman"/>
              </a:rPr>
              <a:t>I</a:t>
            </a:r>
            <a:r>
              <a:rPr lang="ru-RU" sz="2800" dirty="0" err="1" smtClean="0">
                <a:latin typeface="Times New Roman"/>
                <a:ea typeface="Calibri"/>
                <a:cs typeface="Times New Roman"/>
              </a:rPr>
              <a:t>ыс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,  </a:t>
            </a:r>
            <a:r>
              <a:rPr lang="ru-RU" sz="2800" dirty="0" err="1">
                <a:latin typeface="Times New Roman"/>
                <a:ea typeface="Calibri"/>
                <a:cs typeface="Times New Roman"/>
              </a:rPr>
              <a:t>зыгъэпсэху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. </a:t>
            </a: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1000"/>
              </a:spcAft>
            </a:pPr>
            <a:r>
              <a:rPr lang="ru-RU" sz="2800" dirty="0" smtClean="0">
                <a:latin typeface="Times New Roman"/>
                <a:ea typeface="Calibri"/>
              </a:rPr>
              <a:t>И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эт</a:t>
            </a:r>
            <a:r>
              <a:rPr lang="ru-RU" sz="2800" dirty="0" smtClean="0">
                <a:latin typeface="Times New Roman"/>
                <a:ea typeface="Calibri"/>
              </a:rPr>
              <a:t> т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ысыт</a:t>
            </a:r>
            <a:r>
              <a:rPr lang="ru-RU" sz="2800" dirty="0">
                <a:latin typeface="Times New Roman"/>
                <a:ea typeface="Calibri"/>
              </a:rPr>
              <a:t>, </a:t>
            </a:r>
            <a:r>
              <a:rPr lang="ru-RU" sz="2800" dirty="0" err="1">
                <a:latin typeface="Times New Roman"/>
                <a:ea typeface="Calibri"/>
              </a:rPr>
              <a:t>шхэт</a:t>
            </a:r>
            <a:r>
              <a:rPr lang="ru-RU" sz="2800" dirty="0" smtClean="0">
                <a:latin typeface="Times New Roman"/>
                <a:ea typeface="Calibri"/>
              </a:rPr>
              <a:t>.</a:t>
            </a:r>
          </a:p>
          <a:p>
            <a:pPr algn="just">
              <a:spcAft>
                <a:spcPts val="1000"/>
              </a:spcAft>
            </a:pPr>
            <a:r>
              <a:rPr lang="ru-RU" sz="2800" dirty="0" err="1" smtClean="0">
                <a:latin typeface="Times New Roman"/>
                <a:ea typeface="Calibri"/>
              </a:rPr>
              <a:t>Умыук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ытэ</a:t>
            </a:r>
            <a:r>
              <a:rPr lang="ru-RU" sz="2800" dirty="0">
                <a:latin typeface="Times New Roman"/>
                <a:ea typeface="Calibri"/>
              </a:rPr>
              <a:t>, </a:t>
            </a:r>
            <a:r>
              <a:rPr lang="ru-RU" sz="2800" dirty="0" err="1" smtClean="0">
                <a:latin typeface="Times New Roman"/>
                <a:ea typeface="Calibri"/>
              </a:rPr>
              <a:t>хэ</a:t>
            </a:r>
            <a:r>
              <a:rPr lang="en-US" sz="2800" dirty="0" smtClean="0">
                <a:latin typeface="Times New Roman"/>
                <a:ea typeface="Calibri"/>
              </a:rPr>
              <a:t>I</a:t>
            </a:r>
            <a:r>
              <a:rPr lang="ru-RU" sz="2800" dirty="0" err="1" smtClean="0">
                <a:latin typeface="Times New Roman"/>
                <a:ea typeface="Calibri"/>
              </a:rPr>
              <a:t>эбэ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dirty="0" err="1">
                <a:latin typeface="Times New Roman"/>
                <a:ea typeface="Calibri"/>
              </a:rPr>
              <a:t>шхыным</a:t>
            </a:r>
            <a:r>
              <a:rPr lang="ru-RU" sz="2800" dirty="0">
                <a:latin typeface="Times New Roman"/>
                <a:ea typeface="Calibri"/>
              </a:rPr>
              <a:t>.</a:t>
            </a:r>
            <a:endParaRPr lang="ru-RU" sz="2800" dirty="0" smtClean="0">
              <a:latin typeface="Times New Roman"/>
              <a:ea typeface="Calibri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800" dirty="0" smtClean="0"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sz="2800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716016" y="2132856"/>
            <a:ext cx="4104456" cy="410445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3000" dirty="0" err="1">
                <a:latin typeface="Times New Roman"/>
                <a:ea typeface="Calibri"/>
              </a:rPr>
              <a:t>Упсэу</a:t>
            </a:r>
            <a:r>
              <a:rPr lang="ru-RU" sz="3000" dirty="0">
                <a:latin typeface="Times New Roman"/>
                <a:ea typeface="Calibri"/>
              </a:rPr>
              <a:t>!</a:t>
            </a:r>
            <a:r>
              <a:rPr lang="ru-RU" sz="3000" dirty="0">
                <a:latin typeface="Times New Roman"/>
                <a:ea typeface="Times New Roman"/>
              </a:rPr>
              <a:t> </a:t>
            </a:r>
            <a:r>
              <a:rPr lang="ru-RU" sz="3000" dirty="0" smtClean="0">
                <a:latin typeface="Times New Roman"/>
                <a:ea typeface="Times New Roman"/>
              </a:rPr>
              <a:t>Ф</a:t>
            </a:r>
            <a:r>
              <a:rPr lang="en-US" sz="3000" dirty="0" smtClean="0">
                <a:latin typeface="Times New Roman"/>
                <a:ea typeface="MS Mincho"/>
              </a:rPr>
              <a:t>I</a:t>
            </a:r>
            <a:r>
              <a:rPr lang="ru-RU" sz="3000" dirty="0" err="1" smtClean="0">
                <a:latin typeface="Times New Roman"/>
                <a:ea typeface="Times New Roman"/>
              </a:rPr>
              <a:t>ыщ</a:t>
            </a:r>
            <a:r>
              <a:rPr lang="en-US" sz="3000" dirty="0">
                <a:latin typeface="Times New Roman"/>
                <a:ea typeface="MS Mincho"/>
              </a:rPr>
              <a:t>I</a:t>
            </a:r>
            <a:r>
              <a:rPr lang="ru-RU" sz="3000" dirty="0" smtClean="0">
                <a:latin typeface="Times New Roman"/>
                <a:ea typeface="Times New Roman"/>
              </a:rPr>
              <a:t>э </a:t>
            </a:r>
            <a:r>
              <a:rPr lang="ru-RU" sz="3000" dirty="0" err="1" smtClean="0">
                <a:latin typeface="Times New Roman"/>
                <a:ea typeface="Times New Roman"/>
              </a:rPr>
              <a:t>пхузощ</a:t>
            </a:r>
            <a:r>
              <a:rPr lang="en-US" sz="3000" dirty="0" smtClean="0">
                <a:latin typeface="Times New Roman"/>
                <a:ea typeface="Times New Roman"/>
              </a:rPr>
              <a:t>I</a:t>
            </a:r>
            <a:r>
              <a:rPr lang="ru-RU" sz="3000" dirty="0" smtClean="0">
                <a:latin typeface="Times New Roman"/>
                <a:ea typeface="Times New Roman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3000" dirty="0" err="1" smtClean="0">
                <a:latin typeface="Times New Roman"/>
                <a:ea typeface="Times New Roman"/>
              </a:rPr>
              <a:t>Упсэу</a:t>
            </a:r>
            <a:r>
              <a:rPr lang="ru-RU" sz="3000" dirty="0">
                <a:latin typeface="Times New Roman"/>
                <a:ea typeface="Times New Roman"/>
              </a:rPr>
              <a:t>! </a:t>
            </a:r>
            <a:r>
              <a:rPr lang="ru-RU" sz="3000" dirty="0" err="1" smtClean="0">
                <a:latin typeface="Times New Roman"/>
                <a:ea typeface="Times New Roman"/>
              </a:rPr>
              <a:t>Гъащ</a:t>
            </a:r>
            <a:r>
              <a:rPr lang="en-US" sz="3000" dirty="0" smtClean="0">
                <a:latin typeface="Times New Roman"/>
                <a:ea typeface="MS Mincho"/>
              </a:rPr>
              <a:t>I</a:t>
            </a:r>
            <a:r>
              <a:rPr lang="ru-RU" sz="3000" dirty="0" smtClean="0">
                <a:latin typeface="Times New Roman"/>
                <a:ea typeface="Times New Roman"/>
              </a:rPr>
              <a:t>э к</a:t>
            </a:r>
            <a:r>
              <a:rPr lang="en-US" sz="3000" dirty="0" smtClean="0">
                <a:latin typeface="Times New Roman"/>
                <a:ea typeface="MS Mincho"/>
              </a:rPr>
              <a:t>I</a:t>
            </a:r>
            <a:r>
              <a:rPr lang="ru-RU" sz="3000" dirty="0" err="1" smtClean="0">
                <a:latin typeface="Times New Roman"/>
                <a:ea typeface="Times New Roman"/>
              </a:rPr>
              <a:t>ыхь</a:t>
            </a:r>
            <a:r>
              <a:rPr lang="ru-RU" sz="3000" dirty="0" smtClean="0">
                <a:latin typeface="Times New Roman"/>
                <a:ea typeface="Times New Roman"/>
              </a:rPr>
              <a:t> </a:t>
            </a:r>
            <a:r>
              <a:rPr lang="ru-RU" sz="3000" dirty="0" err="1">
                <a:latin typeface="Times New Roman"/>
                <a:ea typeface="Times New Roman"/>
              </a:rPr>
              <a:t>ухъу</a:t>
            </a:r>
            <a:r>
              <a:rPr lang="ru-RU" sz="3000" dirty="0" smtClean="0">
                <a:latin typeface="Times New Roman"/>
                <a:ea typeface="Times New Roman"/>
              </a:rPr>
              <a:t>!</a:t>
            </a:r>
          </a:p>
          <a:p>
            <a:pPr>
              <a:lnSpc>
                <a:spcPct val="110000"/>
              </a:lnSpc>
            </a:pPr>
            <a:r>
              <a:rPr lang="ru-RU" sz="3000" dirty="0" err="1">
                <a:latin typeface="Times New Roman"/>
                <a:ea typeface="Times New Roman"/>
              </a:rPr>
              <a:t>Упсэу</a:t>
            </a:r>
            <a:r>
              <a:rPr lang="ru-RU" sz="3000" dirty="0">
                <a:latin typeface="Times New Roman"/>
                <a:ea typeface="Times New Roman"/>
              </a:rPr>
              <a:t>! </a:t>
            </a:r>
            <a:r>
              <a:rPr lang="ru-RU" sz="3000" dirty="0" err="1" smtClean="0">
                <a:latin typeface="Times New Roman"/>
                <a:ea typeface="Times New Roman"/>
              </a:rPr>
              <a:t>Насыпыф</a:t>
            </a:r>
            <a:r>
              <a:rPr lang="en-US" sz="3000" dirty="0" smtClean="0">
                <a:latin typeface="Times New Roman"/>
                <a:ea typeface="MS Mincho"/>
              </a:rPr>
              <a:t>I</a:t>
            </a:r>
            <a:r>
              <a:rPr lang="ru-RU" sz="3000" dirty="0" smtClean="0">
                <a:latin typeface="Times New Roman"/>
                <a:ea typeface="Times New Roman"/>
              </a:rPr>
              <a:t>э </a:t>
            </a:r>
            <a:r>
              <a:rPr lang="ru-RU" sz="3000" dirty="0" err="1">
                <a:latin typeface="Times New Roman"/>
                <a:ea typeface="Times New Roman"/>
              </a:rPr>
              <a:t>ухъу</a:t>
            </a:r>
            <a:r>
              <a:rPr lang="ru-RU" sz="3000" dirty="0">
                <a:latin typeface="Times New Roman"/>
                <a:ea typeface="Times New Roman"/>
              </a:rPr>
              <a:t>! </a:t>
            </a:r>
            <a:endParaRPr lang="ru-RU" sz="3000" dirty="0" smtClean="0">
              <a:latin typeface="Times New Roman"/>
              <a:ea typeface="Times New Roman"/>
            </a:endParaRPr>
          </a:p>
          <a:p>
            <a:pPr>
              <a:lnSpc>
                <a:spcPct val="110000"/>
              </a:lnSpc>
            </a:pPr>
            <a:r>
              <a:rPr lang="ru-RU" sz="3000" dirty="0" err="1">
                <a:latin typeface="Times New Roman"/>
                <a:ea typeface="Times New Roman"/>
              </a:rPr>
              <a:t>Упсэу</a:t>
            </a:r>
            <a:r>
              <a:rPr lang="ru-RU" sz="3000" dirty="0">
                <a:latin typeface="Times New Roman"/>
                <a:ea typeface="Times New Roman"/>
              </a:rPr>
              <a:t>, си </a:t>
            </a:r>
            <a:r>
              <a:rPr lang="ru-RU" sz="3000" dirty="0" err="1">
                <a:latin typeface="Times New Roman"/>
                <a:ea typeface="Times New Roman"/>
              </a:rPr>
              <a:t>гуапэу</a:t>
            </a:r>
            <a:r>
              <a:rPr lang="ru-RU" sz="3000" dirty="0">
                <a:latin typeface="Times New Roman"/>
                <a:ea typeface="Times New Roman"/>
              </a:rPr>
              <a:t>! </a:t>
            </a:r>
            <a:r>
              <a:rPr lang="ru-RU" sz="3000" dirty="0" err="1">
                <a:latin typeface="Times New Roman"/>
                <a:ea typeface="Times New Roman"/>
              </a:rPr>
              <a:t>Жьыщхьэ</a:t>
            </a:r>
            <a:r>
              <a:rPr lang="ru-RU" sz="3000" dirty="0">
                <a:latin typeface="Times New Roman"/>
                <a:ea typeface="Times New Roman"/>
              </a:rPr>
              <a:t> </a:t>
            </a:r>
            <a:r>
              <a:rPr lang="ru-RU" sz="3000" dirty="0" err="1">
                <a:latin typeface="Times New Roman"/>
                <a:ea typeface="Times New Roman"/>
              </a:rPr>
              <a:t>махуэ</a:t>
            </a:r>
            <a:r>
              <a:rPr lang="ru-RU" sz="3000" dirty="0">
                <a:latin typeface="Times New Roman"/>
                <a:ea typeface="Times New Roman"/>
              </a:rPr>
              <a:t> </a:t>
            </a:r>
            <a:r>
              <a:rPr lang="ru-RU" sz="3000" dirty="0" err="1">
                <a:latin typeface="Times New Roman"/>
                <a:ea typeface="Times New Roman"/>
              </a:rPr>
              <a:t>ухъу</a:t>
            </a:r>
            <a:r>
              <a:rPr lang="ru-RU" sz="3000" dirty="0">
                <a:latin typeface="Times New Roman"/>
                <a:ea typeface="Times New Roman"/>
              </a:rPr>
              <a:t>! </a:t>
            </a:r>
            <a:endParaRPr lang="ru-RU" sz="3000" dirty="0" smtClean="0">
              <a:latin typeface="Times New Roman"/>
              <a:ea typeface="Times New Roman"/>
            </a:endParaRPr>
          </a:p>
          <a:p>
            <a:pPr>
              <a:lnSpc>
                <a:spcPct val="110000"/>
              </a:lnSpc>
            </a:pPr>
            <a:r>
              <a:rPr lang="ru-RU" sz="3000" dirty="0" err="1">
                <a:latin typeface="Times New Roman"/>
                <a:ea typeface="Times New Roman"/>
              </a:rPr>
              <a:t>Уи</a:t>
            </a:r>
            <a:r>
              <a:rPr lang="ru-RU" sz="3000" dirty="0">
                <a:latin typeface="Times New Roman"/>
                <a:ea typeface="Times New Roman"/>
              </a:rPr>
              <a:t> </a:t>
            </a:r>
            <a:r>
              <a:rPr lang="ru-RU" sz="3000" dirty="0" err="1">
                <a:latin typeface="Times New Roman"/>
                <a:ea typeface="Times New Roman"/>
              </a:rPr>
              <a:t>шхыныр</a:t>
            </a:r>
            <a:r>
              <a:rPr lang="ru-RU" sz="3000" dirty="0">
                <a:latin typeface="Times New Roman"/>
                <a:ea typeface="Times New Roman"/>
              </a:rPr>
              <a:t> </a:t>
            </a:r>
            <a:r>
              <a:rPr lang="ru-RU" sz="3000" dirty="0" err="1">
                <a:latin typeface="Times New Roman"/>
                <a:ea typeface="Times New Roman"/>
              </a:rPr>
              <a:t>убагъуэ</a:t>
            </a:r>
            <a:r>
              <a:rPr lang="ru-RU" sz="3000" dirty="0">
                <a:latin typeface="Times New Roman"/>
                <a:ea typeface="Times New Roman"/>
              </a:rPr>
              <a:t>!</a:t>
            </a:r>
            <a:endParaRPr lang="ru-RU" sz="3000" dirty="0" smtClean="0">
              <a:latin typeface="Times New Roman"/>
              <a:ea typeface="Times New Roman"/>
            </a:endParaRPr>
          </a:p>
          <a:p>
            <a:endParaRPr lang="ru-RU" dirty="0" smtClean="0">
              <a:latin typeface="Times New Roman"/>
              <a:ea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675467"/>
            <a:ext cx="8280921" cy="3450696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ыдэ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къак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уэт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!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(Выражение имеет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оттенок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категоричности.)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эт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т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ысыт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Шхэт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! </a:t>
            </a:r>
          </a:p>
          <a:p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(Выражения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имеют оттенок подбадривания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Разные </a:t>
            </a:r>
            <a:r>
              <a:rPr lang="ru-RU" dirty="0"/>
              <a:t>оттенки</a:t>
            </a:r>
            <a:br>
              <a:rPr lang="ru-RU" dirty="0"/>
            </a:br>
            <a:r>
              <a:rPr lang="ru-RU" dirty="0" smtClean="0"/>
              <a:t>повелительного наклонения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6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2492896"/>
            <a:ext cx="7408333" cy="3705275"/>
          </a:xfrm>
        </p:spPr>
        <p:txBody>
          <a:bodyPr/>
          <a:lstStyle/>
          <a:p>
            <a:r>
              <a:rPr lang="ru-RU" sz="3200" dirty="0" err="1" smtClean="0">
                <a:latin typeface="Times New Roman"/>
                <a:ea typeface="Calibri"/>
              </a:rPr>
              <a:t>Нак</a:t>
            </a:r>
            <a:r>
              <a:rPr lang="en-US" sz="3200" dirty="0">
                <a:latin typeface="Times New Roman"/>
                <a:ea typeface="MS Mincho"/>
              </a:rPr>
              <a:t>I</a:t>
            </a:r>
            <a:r>
              <a:rPr lang="ru-RU" sz="3200" dirty="0" err="1" smtClean="0">
                <a:latin typeface="Times New Roman"/>
                <a:ea typeface="Calibri"/>
              </a:rPr>
              <a:t>уэ</a:t>
            </a:r>
            <a:r>
              <a:rPr lang="ru-RU" sz="3200" dirty="0" smtClean="0">
                <a:latin typeface="Times New Roman"/>
                <a:ea typeface="Calibri"/>
              </a:rPr>
              <a:t>, </a:t>
            </a:r>
            <a:r>
              <a:rPr lang="ru-RU" sz="3200" dirty="0" err="1" smtClean="0">
                <a:latin typeface="Times New Roman"/>
                <a:ea typeface="Calibri"/>
              </a:rPr>
              <a:t>ныщ</a:t>
            </a:r>
            <a:r>
              <a:rPr lang="en-US" sz="3200" dirty="0">
                <a:latin typeface="Times New Roman"/>
                <a:ea typeface="MS Mincho"/>
              </a:rPr>
              <a:t>I</a:t>
            </a:r>
            <a:r>
              <a:rPr lang="ru-RU" sz="3200" dirty="0" err="1" smtClean="0">
                <a:latin typeface="Times New Roman"/>
                <a:ea typeface="Calibri"/>
              </a:rPr>
              <a:t>ыхьэ</a:t>
            </a:r>
            <a:r>
              <a:rPr lang="ru-RU" sz="3200" dirty="0" smtClean="0">
                <a:latin typeface="Times New Roman"/>
                <a:ea typeface="Calibri"/>
              </a:rPr>
              <a:t>, </a:t>
            </a:r>
            <a:r>
              <a:rPr lang="ru-RU" sz="3200" dirty="0" err="1" smtClean="0">
                <a:latin typeface="Times New Roman"/>
                <a:ea typeface="Calibri"/>
              </a:rPr>
              <a:t>къыщ</a:t>
            </a:r>
            <a:r>
              <a:rPr lang="en-US" sz="3200" dirty="0" smtClean="0">
                <a:latin typeface="Times New Roman"/>
                <a:ea typeface="Calibri"/>
              </a:rPr>
              <a:t>I</a:t>
            </a:r>
            <a:r>
              <a:rPr lang="ru-RU" sz="3200" dirty="0" err="1" smtClean="0">
                <a:latin typeface="Times New Roman"/>
                <a:ea typeface="Calibri"/>
              </a:rPr>
              <a:t>ыхьэ</a:t>
            </a:r>
            <a:r>
              <a:rPr lang="ru-RU" sz="3200" dirty="0" smtClean="0">
                <a:latin typeface="Times New Roman"/>
                <a:ea typeface="Calibri"/>
              </a:rPr>
              <a:t>, </a:t>
            </a:r>
            <a:r>
              <a:rPr lang="ru-RU" sz="3200" dirty="0" err="1" smtClean="0">
                <a:latin typeface="Times New Roman"/>
                <a:ea typeface="Calibri"/>
              </a:rPr>
              <a:t>зыщых</a:t>
            </a:r>
            <a:r>
              <a:rPr lang="ru-RU" sz="3200" dirty="0">
                <a:latin typeface="Times New Roman"/>
                <a:ea typeface="Calibri"/>
              </a:rPr>
              <a:t>,</a:t>
            </a:r>
            <a:r>
              <a:rPr lang="ru-RU" sz="3200" dirty="0" smtClean="0">
                <a:latin typeface="Times New Roman"/>
                <a:ea typeface="Calibri"/>
              </a:rPr>
              <a:t> т</a:t>
            </a:r>
            <a:r>
              <a:rPr lang="en-US" sz="3200" dirty="0">
                <a:latin typeface="Times New Roman"/>
                <a:ea typeface="MS Mincho"/>
                <a:cs typeface="Times New Roman"/>
              </a:rPr>
              <a:t>I</a:t>
            </a:r>
            <a:r>
              <a:rPr lang="ru-RU" sz="3200" dirty="0" err="1" smtClean="0">
                <a:latin typeface="Times New Roman"/>
                <a:ea typeface="Calibri"/>
                <a:cs typeface="Times New Roman"/>
              </a:rPr>
              <a:t>ыс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,  </a:t>
            </a:r>
            <a:r>
              <a:rPr lang="ru-RU" sz="3200" dirty="0" err="1" smtClean="0">
                <a:latin typeface="Times New Roman"/>
                <a:ea typeface="Calibri"/>
                <a:cs typeface="Times New Roman"/>
              </a:rPr>
              <a:t>зыгъэпсэху</a:t>
            </a:r>
            <a:r>
              <a:rPr lang="ru-RU" sz="3200" dirty="0" smtClean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200" dirty="0" smtClean="0">
                <a:latin typeface="Times New Roman"/>
                <a:ea typeface="Calibri"/>
              </a:rPr>
              <a:t>т</a:t>
            </a:r>
            <a:r>
              <a:rPr lang="en-US" sz="3200" dirty="0" smtClean="0">
                <a:latin typeface="Times New Roman"/>
                <a:ea typeface="Calibri"/>
              </a:rPr>
              <a:t>I</a:t>
            </a:r>
            <a:r>
              <a:rPr lang="ru-RU" sz="3200" dirty="0" err="1" smtClean="0">
                <a:latin typeface="Times New Roman"/>
                <a:ea typeface="Calibri"/>
              </a:rPr>
              <a:t>ысыт</a:t>
            </a:r>
            <a:r>
              <a:rPr lang="ru-RU" sz="3200" dirty="0">
                <a:latin typeface="Times New Roman"/>
                <a:ea typeface="Calibri"/>
              </a:rPr>
              <a:t>, </a:t>
            </a:r>
            <a:r>
              <a:rPr lang="ru-RU" sz="3200" dirty="0" err="1" smtClean="0">
                <a:latin typeface="Times New Roman"/>
                <a:ea typeface="Calibri"/>
              </a:rPr>
              <a:t>шхэт</a:t>
            </a:r>
            <a:r>
              <a:rPr lang="ru-RU" sz="3200" dirty="0" smtClean="0">
                <a:latin typeface="Times New Roman"/>
                <a:ea typeface="Calibri"/>
              </a:rPr>
              <a:t>, </a:t>
            </a:r>
            <a:r>
              <a:rPr lang="ru-RU" sz="3200" dirty="0" err="1" smtClean="0">
                <a:latin typeface="Times New Roman"/>
                <a:ea typeface="Calibri"/>
              </a:rPr>
              <a:t>умыук</a:t>
            </a:r>
            <a:r>
              <a:rPr lang="en-US" sz="3200" dirty="0" smtClean="0">
                <a:latin typeface="Times New Roman"/>
                <a:ea typeface="Calibri"/>
              </a:rPr>
              <a:t>I</a:t>
            </a:r>
            <a:r>
              <a:rPr lang="ru-RU" sz="3200" dirty="0" err="1" smtClean="0">
                <a:latin typeface="Times New Roman"/>
                <a:ea typeface="Calibri"/>
              </a:rPr>
              <a:t>ытэ</a:t>
            </a:r>
            <a:r>
              <a:rPr lang="ru-RU" sz="3200" dirty="0" smtClean="0">
                <a:latin typeface="Times New Roman"/>
                <a:ea typeface="Calibri"/>
              </a:rPr>
              <a:t>, </a:t>
            </a:r>
            <a:r>
              <a:rPr lang="ru-RU" sz="3200" dirty="0" err="1" smtClean="0">
                <a:latin typeface="Times New Roman"/>
                <a:ea typeface="Calibri"/>
              </a:rPr>
              <a:t>хэ</a:t>
            </a:r>
            <a:r>
              <a:rPr lang="en-US" sz="3200" dirty="0" smtClean="0">
                <a:latin typeface="Times New Roman"/>
                <a:ea typeface="Calibri"/>
              </a:rPr>
              <a:t>I</a:t>
            </a:r>
            <a:r>
              <a:rPr lang="ru-RU" sz="3200" dirty="0" err="1" smtClean="0">
                <a:latin typeface="Times New Roman"/>
                <a:ea typeface="Calibri"/>
              </a:rPr>
              <a:t>эбэ</a:t>
            </a:r>
            <a:r>
              <a:rPr lang="ru-RU" sz="3200" dirty="0" smtClean="0">
                <a:latin typeface="Times New Roman"/>
                <a:ea typeface="Calibri"/>
              </a:rPr>
              <a:t>.</a:t>
            </a:r>
            <a:endParaRPr lang="en-US" sz="3200" dirty="0" smtClean="0">
              <a:latin typeface="Times New Roman"/>
              <a:ea typeface="Calibri"/>
            </a:endParaRPr>
          </a:p>
          <a:p>
            <a:endParaRPr lang="ru-RU" sz="3200" dirty="0" smtClean="0">
              <a:latin typeface="Times New Roman"/>
              <a:ea typeface="Calibri"/>
            </a:endParaRPr>
          </a:p>
          <a:p>
            <a:r>
              <a:rPr lang="ru-RU" sz="3200" dirty="0" smtClean="0">
                <a:latin typeface="Times New Roman"/>
                <a:ea typeface="Calibri"/>
              </a:rPr>
              <a:t>Нак1уэ </a:t>
            </a:r>
            <a:r>
              <a:rPr lang="ru-RU" sz="3200" dirty="0" err="1" smtClean="0">
                <a:latin typeface="Times New Roman"/>
                <a:ea typeface="Calibri"/>
              </a:rPr>
              <a:t>унэм</a:t>
            </a:r>
            <a:r>
              <a:rPr lang="ru-RU" sz="3200" dirty="0" smtClean="0">
                <a:latin typeface="Times New Roman"/>
                <a:ea typeface="Calibri"/>
              </a:rPr>
              <a:t>, ... . </a:t>
            </a:r>
          </a:p>
          <a:p>
            <a:r>
              <a:rPr lang="ru-RU" sz="3200" dirty="0" smtClean="0">
                <a:latin typeface="Times New Roman"/>
                <a:ea typeface="Calibri"/>
              </a:rPr>
              <a:t>Ныщ1ыхьэ </a:t>
            </a:r>
            <a:r>
              <a:rPr lang="ru-RU" sz="3200" dirty="0" err="1" smtClean="0">
                <a:latin typeface="Times New Roman"/>
                <a:ea typeface="Calibri"/>
              </a:rPr>
              <a:t>унэм</a:t>
            </a:r>
            <a:r>
              <a:rPr lang="ru-RU" sz="3200" dirty="0" smtClean="0">
                <a:latin typeface="Times New Roman"/>
                <a:ea typeface="Calibri"/>
              </a:rPr>
              <a:t>, ...</a:t>
            </a:r>
            <a:endParaRPr lang="ru-RU" sz="3200" dirty="0">
              <a:latin typeface="Times New Roman"/>
              <a:ea typeface="Calibri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Глаголы в повелительной форме</a:t>
            </a:r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460432" y="5805264"/>
            <a:ext cx="432048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4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9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69</TotalTime>
  <Words>233</Words>
  <Application>Microsoft Office PowerPoint</Application>
  <PresentationFormat>Экран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Волна</vt:lpstr>
      <vt:lpstr>Изучаем  кабардинский язык</vt:lpstr>
      <vt:lpstr>«Приглашение и благодарность»</vt:lpstr>
      <vt:lpstr>«Приглашение и благодарность»</vt:lpstr>
      <vt:lpstr>Разные оттенки повелительного наклонения</vt:lpstr>
      <vt:lpstr>Глаголы в повелительной форме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8</cp:revision>
  <dcterms:created xsi:type="dcterms:W3CDTF">2013-08-10T16:20:08Z</dcterms:created>
  <dcterms:modified xsi:type="dcterms:W3CDTF">2013-11-04T17:50:20Z</dcterms:modified>
</cp:coreProperties>
</file>