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3" r:id="rId3"/>
    <p:sldId id="264" r:id="rId4"/>
    <p:sldId id="257" r:id="rId5"/>
    <p:sldId id="258" r:id="rId6"/>
    <p:sldId id="259" r:id="rId7"/>
    <p:sldId id="260" r:id="rId8"/>
    <p:sldId id="262" r:id="rId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BBFB"/>
    <a:srgbClr val="005A9E"/>
    <a:srgbClr val="CC0066"/>
    <a:srgbClr val="00863D"/>
    <a:srgbClr val="EA9CFA"/>
    <a:srgbClr val="E78BF9"/>
    <a:srgbClr val="14BE30"/>
    <a:srgbClr val="9FE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708" autoAdjust="0"/>
  </p:normalViewPr>
  <p:slideViewPr>
    <p:cSldViewPr>
      <p:cViewPr varScale="1">
        <p:scale>
          <a:sx n="78" d="100"/>
          <a:sy n="78" d="100"/>
        </p:scale>
        <p:origin x="-282"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7" name="Rectangle 16"/>
          <p:cNvSpPr/>
          <p:nvPr/>
        </p:nvSpPr>
        <p:spPr>
          <a:xfrm>
            <a:off x="0" y="2438400"/>
            <a:ext cx="9144000" cy="457200"/>
          </a:xfrm>
          <a:prstGeom prst="rect">
            <a:avLst/>
          </a:prstGeom>
          <a:solidFill>
            <a:schemeClr val="accent1">
              <a:shade val="75000"/>
            </a:schemeClr>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1" name="Rectangle 30"/>
          <p:cNvSpPr/>
          <p:nvPr/>
        </p:nvSpPr>
        <p:spPr>
          <a:xfrm>
            <a:off x="0" y="914400"/>
            <a:ext cx="9144000" cy="1524000"/>
          </a:xfrm>
          <a:prstGeom prst="rect">
            <a:avLst/>
          </a:prstGeom>
          <a:solidFill>
            <a:srgbClr val="000000">
              <a:alpha val="89800"/>
            </a:srgbClr>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Date Placeholder 9"/>
          <p:cNvSpPr>
            <a:spLocks noGrp="1"/>
          </p:cNvSpPr>
          <p:nvPr>
            <p:ph type="dt" sz="half" idx="10"/>
          </p:nvPr>
        </p:nvSpPr>
        <p:spPr/>
        <p:txBody>
          <a:bodyPr rtlCol="0"/>
          <a:lstStyle/>
          <a:p>
            <a:fld id="{B6CD4A53-59BE-4E9A-A924-1763C89B4315}" type="datetimeFigureOut">
              <a:rPr lang="ru-RU" smtClean="0"/>
              <a:t>28.11.2013</a:t>
            </a:fld>
            <a:endParaRPr lang="ru-RU"/>
          </a:p>
        </p:txBody>
      </p:sp>
      <p:sp>
        <p:nvSpPr>
          <p:cNvPr id="11" name="Slide Number Placeholder 10"/>
          <p:cNvSpPr>
            <a:spLocks noGrp="1"/>
          </p:cNvSpPr>
          <p:nvPr>
            <p:ph type="sldNum" sz="quarter" idx="11"/>
          </p:nvPr>
        </p:nvSpPr>
        <p:spPr/>
        <p:txBody>
          <a:bodyPr rtlCol="0"/>
          <a:lstStyle/>
          <a:p>
            <a:fld id="{A06960AF-56D8-48ED-9A10-980D4628A821}" type="slidenum">
              <a:rPr lang="ru-RU" smtClean="0"/>
              <a:t>‹#›</a:t>
            </a:fld>
            <a:endParaRPr lang="ru-RU"/>
          </a:p>
        </p:txBody>
      </p:sp>
      <p:sp>
        <p:nvSpPr>
          <p:cNvPr id="12" name="Footer Placeholder 11"/>
          <p:cNvSpPr>
            <a:spLocks noGrp="1"/>
          </p:cNvSpPr>
          <p:nvPr>
            <p:ph type="ftr" sz="quarter" idx="12"/>
          </p:nvPr>
        </p:nvSpPr>
        <p:spPr/>
        <p:txBody>
          <a:bodyPr rtlCol="0"/>
          <a:lstStyle/>
          <a:p>
            <a:endParaRPr lang="ru-RU"/>
          </a:p>
        </p:txBody>
      </p:sp>
      <p:sp>
        <p:nvSpPr>
          <p:cNvPr id="9" name="Subtitle 8"/>
          <p:cNvSpPr>
            <a:spLocks noGrp="1"/>
          </p:cNvSpPr>
          <p:nvPr>
            <p:ph type="subTitle" idx="1"/>
          </p:nvPr>
        </p:nvSpPr>
        <p:spPr>
          <a:xfrm>
            <a:off x="457200" y="2476108"/>
            <a:ext cx="8305800" cy="381000"/>
          </a:xfrm>
        </p:spPr>
        <p:txBody>
          <a:bodyPr>
            <a:noAutofit/>
          </a:bodyPr>
          <a:lstStyle>
            <a:lvl1pPr marL="0" indent="0" algn="l">
              <a:buNone/>
              <a:defRPr sz="2000" spc="100" baseline="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ru-RU" smtClean="0"/>
              <a:t>Образец подзаголовка</a:t>
            </a:r>
            <a:endParaRPr lang="en-US" dirty="0"/>
          </a:p>
        </p:txBody>
      </p:sp>
      <p:sp>
        <p:nvSpPr>
          <p:cNvPr id="28" name="Title 27"/>
          <p:cNvSpPr>
            <a:spLocks noGrp="1"/>
          </p:cNvSpPr>
          <p:nvPr>
            <p:ph type="ctrTitle"/>
          </p:nvPr>
        </p:nvSpPr>
        <p:spPr>
          <a:xfrm>
            <a:off x="457200" y="1066800"/>
            <a:ext cx="8305800" cy="1295400"/>
          </a:xfrm>
        </p:spPr>
        <p:txBody>
          <a:bodyPr anchor="ctr" anchorCtr="0">
            <a:noAutofit/>
          </a:bodyPr>
          <a:lstStyle>
            <a:lvl1pPr algn="l">
              <a:defRPr sz="4800" cap="all" spc="-100" baseline="0">
                <a:solidFill>
                  <a:srgbClr val="FFFFFF"/>
                </a:solidFill>
              </a:defRPr>
            </a:lvl1pPr>
          </a:lstStyle>
          <a:p>
            <a:r>
              <a:rPr lang="ru-RU" smtClean="0"/>
              <a:t>Образец заголовка</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6CD4A53-59BE-4E9A-A924-1763C89B4315}" type="datetimeFigureOut">
              <a:rPr lang="ru-RU" smtClean="0"/>
              <a:t>28.11.2013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06960AF-56D8-48ED-9A10-980D4628A821}"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6CD4A53-59BE-4E9A-A924-1763C89B4315}" type="datetimeFigureOut">
              <a:rPr lang="ru-RU" smtClean="0"/>
              <a:t>28.11.2013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06960AF-56D8-48ED-9A10-980D4628A821}"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8" name="Rectangle 7"/>
          <p:cNvSpPr/>
          <p:nvPr/>
        </p:nvSpPr>
        <p:spPr>
          <a:xfrm>
            <a:off x="0" y="1301926"/>
            <a:ext cx="9144000" cy="45720"/>
          </a:xfrm>
          <a:prstGeom prst="rect">
            <a:avLst/>
          </a:prstGeom>
          <a:solidFill>
            <a:schemeClr val="accent1"/>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0" name="Date Placeholder 9"/>
          <p:cNvSpPr>
            <a:spLocks noGrp="1"/>
          </p:cNvSpPr>
          <p:nvPr>
            <p:ph type="dt" sz="half" idx="14"/>
          </p:nvPr>
        </p:nvSpPr>
        <p:spPr/>
        <p:txBody>
          <a:bodyPr rtlCol="0"/>
          <a:lstStyle/>
          <a:p>
            <a:fld id="{B6CD4A53-59BE-4E9A-A924-1763C89B4315}" type="datetimeFigureOut">
              <a:rPr lang="ru-RU" smtClean="0"/>
              <a:t>28.11.2013</a:t>
            </a:fld>
            <a:endParaRPr lang="ru-RU"/>
          </a:p>
        </p:txBody>
      </p:sp>
      <p:sp>
        <p:nvSpPr>
          <p:cNvPr id="11" name="Slide Number Placeholder 10"/>
          <p:cNvSpPr>
            <a:spLocks noGrp="1"/>
          </p:cNvSpPr>
          <p:nvPr>
            <p:ph type="sldNum" sz="quarter" idx="15"/>
          </p:nvPr>
        </p:nvSpPr>
        <p:spPr/>
        <p:txBody>
          <a:bodyPr rtlCol="0"/>
          <a:lstStyle/>
          <a:p>
            <a:fld id="{A06960AF-56D8-48ED-9A10-980D4628A821}" type="slidenum">
              <a:rPr lang="ru-RU" smtClean="0"/>
              <a:t>‹#›</a:t>
            </a:fld>
            <a:endParaRPr lang="ru-RU"/>
          </a:p>
        </p:txBody>
      </p:sp>
      <p:sp>
        <p:nvSpPr>
          <p:cNvPr id="12" name="Footer Placeholder 11"/>
          <p:cNvSpPr>
            <a:spLocks noGrp="1"/>
          </p:cNvSpPr>
          <p:nvPr>
            <p:ph type="ftr" sz="quarter" idx="16"/>
          </p:nvPr>
        </p:nvSpPr>
        <p:spPr/>
        <p:txBody>
          <a:bodyPr rtlCol="0"/>
          <a:lstStyle/>
          <a:p>
            <a:endParaRPr lang="ru-RU"/>
          </a:p>
        </p:txBody>
      </p:sp>
      <p:sp>
        <p:nvSpPr>
          <p:cNvPr id="2" name="Title 1"/>
          <p:cNvSpPr>
            <a:spLocks noGrp="1"/>
          </p:cNvSpPr>
          <p:nvPr>
            <p:ph type="title"/>
          </p:nvPr>
        </p:nvSpPr>
        <p:spPr>
          <a:xfrm>
            <a:off x="457200" y="158926"/>
            <a:ext cx="8229600" cy="1143000"/>
          </a:xfrm>
        </p:spPr>
        <p:txBody>
          <a:bodyPr/>
          <a:lstStyle>
            <a:lvl1pPr>
              <a:defRPr>
                <a:solidFill>
                  <a:schemeClr val="tx2"/>
                </a:solidFill>
              </a:defRPr>
            </a:lvl1pPr>
          </a:lstStyle>
          <a:p>
            <a:r>
              <a:rPr lang="ru-RU" smtClean="0"/>
              <a:t>Образец заголовка</a:t>
            </a:r>
            <a:endParaRPr lang="en-US" dirty="0"/>
          </a:p>
        </p:txBody>
      </p:sp>
      <p:sp>
        <p:nvSpPr>
          <p:cNvPr id="9" name="Content Placeholder 8"/>
          <p:cNvSpPr>
            <a:spLocks noGrp="1"/>
          </p:cNvSpPr>
          <p:nvPr>
            <p:ph sz="quarter" idx="1"/>
          </p:nvPr>
        </p:nvSpPr>
        <p:spPr>
          <a:xfrm>
            <a:off x="457200" y="1524000"/>
            <a:ext cx="8229600" cy="45720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6" name="Rectangle 25"/>
          <p:cNvSpPr/>
          <p:nvPr/>
        </p:nvSpPr>
        <p:spPr>
          <a:xfrm>
            <a:off x="0" y="4958864"/>
            <a:ext cx="9144000" cy="457200"/>
          </a:xfrm>
          <a:prstGeom prst="rect">
            <a:avLst/>
          </a:prstGeom>
          <a:solidFill>
            <a:schemeClr val="accent1">
              <a:shade val="75000"/>
            </a:schemeClr>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7" name="Rectangle 26"/>
          <p:cNvSpPr/>
          <p:nvPr/>
        </p:nvSpPr>
        <p:spPr>
          <a:xfrm>
            <a:off x="0" y="3429000"/>
            <a:ext cx="9144000" cy="1527048"/>
          </a:xfrm>
          <a:prstGeom prst="rect">
            <a:avLst/>
          </a:prstGeom>
          <a:solidFill>
            <a:srgbClr val="000000"/>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4" name="Date Placeholder 3"/>
          <p:cNvSpPr>
            <a:spLocks noGrp="1"/>
          </p:cNvSpPr>
          <p:nvPr>
            <p:ph type="dt" sz="half" idx="10"/>
          </p:nvPr>
        </p:nvSpPr>
        <p:spPr/>
        <p:txBody>
          <a:bodyPr/>
          <a:lstStyle/>
          <a:p>
            <a:fld id="{B6CD4A53-59BE-4E9A-A924-1763C89B4315}" type="datetimeFigureOut">
              <a:rPr lang="ru-RU" smtClean="0"/>
              <a:t>28.11.2013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06960AF-56D8-48ED-9A10-980D4628A821}" type="slidenum">
              <a:rPr lang="ru-RU" smtClean="0"/>
              <a:t>‹#›</a:t>
            </a:fld>
            <a:endParaRPr lang="ru-RU"/>
          </a:p>
        </p:txBody>
      </p:sp>
      <p:sp>
        <p:nvSpPr>
          <p:cNvPr id="2" name="Title 1"/>
          <p:cNvSpPr>
            <a:spLocks noGrp="1"/>
          </p:cNvSpPr>
          <p:nvPr>
            <p:ph type="title"/>
          </p:nvPr>
        </p:nvSpPr>
        <p:spPr>
          <a:xfrm>
            <a:off x="685800" y="3505200"/>
            <a:ext cx="7924800" cy="1371600"/>
          </a:xfrm>
        </p:spPr>
        <p:txBody>
          <a:bodyPr>
            <a:noAutofit/>
          </a:bodyPr>
          <a:lstStyle>
            <a:lvl1pPr algn="l">
              <a:buNone/>
              <a:defRPr sz="4200" b="0" cap="all">
                <a:solidFill>
                  <a:srgbClr val="FFFFFF"/>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685800" y="4958864"/>
            <a:ext cx="7924800" cy="457200"/>
          </a:xfrm>
        </p:spPr>
        <p:txBody>
          <a:bodyPr anchor="ctr"/>
          <a:lstStyle>
            <a:lvl1pPr>
              <a:buNone/>
              <a:defRPr sz="2000" spc="100" baseline="0">
                <a:solidFill>
                  <a:srgbClr val="FFFFFF"/>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ru-RU" smtClean="0"/>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9" name="Rectangle 8"/>
          <p:cNvSpPr/>
          <p:nvPr/>
        </p:nvSpPr>
        <p:spPr>
          <a:xfrm>
            <a:off x="0" y="1301926"/>
            <a:ext cx="9144000" cy="45720"/>
          </a:xfrm>
          <a:prstGeom prst="rect">
            <a:avLst/>
          </a:prstGeom>
          <a:solidFill>
            <a:schemeClr val="accent1"/>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5" name="Date Placeholder 4"/>
          <p:cNvSpPr>
            <a:spLocks noGrp="1"/>
          </p:cNvSpPr>
          <p:nvPr>
            <p:ph type="dt" sz="half" idx="10"/>
          </p:nvPr>
        </p:nvSpPr>
        <p:spPr/>
        <p:txBody>
          <a:bodyPr/>
          <a:lstStyle/>
          <a:p>
            <a:fld id="{B6CD4A53-59BE-4E9A-A924-1763C89B4315}" type="datetimeFigureOut">
              <a:rPr lang="ru-RU" smtClean="0"/>
              <a:t>28.11.2013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06960AF-56D8-48ED-9A10-980D4628A821}" type="slidenum">
              <a:rPr lang="ru-RU" smtClean="0"/>
              <a:t>‹#›</a:t>
            </a:fld>
            <a:endParaRPr lang="ru-RU"/>
          </a:p>
        </p:txBody>
      </p:sp>
      <p:sp>
        <p:nvSpPr>
          <p:cNvPr id="2" name="Title 1"/>
          <p:cNvSpPr>
            <a:spLocks noGrp="1"/>
          </p:cNvSpPr>
          <p:nvPr>
            <p:ph type="title"/>
          </p:nvPr>
        </p:nvSpPr>
        <p:spPr/>
        <p:txBody>
          <a:bodyPr/>
          <a:lstStyle/>
          <a:p>
            <a:r>
              <a:rPr lang="ru-RU" smtClean="0"/>
              <a:t>Образец заголовка</a:t>
            </a:r>
            <a:endParaRPr lang="en-US" dirty="0"/>
          </a:p>
        </p:txBody>
      </p:sp>
      <p:sp>
        <p:nvSpPr>
          <p:cNvPr id="11" name="Content Placeholder 10"/>
          <p:cNvSpPr>
            <a:spLocks noGrp="1"/>
          </p:cNvSpPr>
          <p:nvPr>
            <p:ph sz="quarter" idx="1"/>
          </p:nvPr>
        </p:nvSpPr>
        <p:spPr>
          <a:xfrm>
            <a:off x="457200" y="1524000"/>
            <a:ext cx="4059936" cy="45720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3" name="Content Placeholder 12"/>
          <p:cNvSpPr>
            <a:spLocks noGrp="1"/>
          </p:cNvSpPr>
          <p:nvPr>
            <p:ph sz="quarter" idx="2"/>
          </p:nvPr>
        </p:nvSpPr>
        <p:spPr>
          <a:xfrm>
            <a:off x="4648200" y="1524000"/>
            <a:ext cx="4059936" cy="45720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A06960AF-56D8-48ED-9A10-980D4628A821}" type="slidenum">
              <a:rPr lang="ru-RU" smtClean="0"/>
              <a:t>‹#›</a:t>
            </a:fld>
            <a:endParaRPr lang="ru-RU"/>
          </a:p>
        </p:txBody>
      </p:sp>
      <p:sp>
        <p:nvSpPr>
          <p:cNvPr id="8" name="Footer Placeholder 7"/>
          <p:cNvSpPr>
            <a:spLocks noGrp="1"/>
          </p:cNvSpPr>
          <p:nvPr>
            <p:ph type="ftr" sz="quarter" idx="11"/>
          </p:nvPr>
        </p:nvSpPr>
        <p:spPr/>
        <p:txBody>
          <a:bodyPr/>
          <a:lstStyle/>
          <a:p>
            <a:endParaRPr lang="ru-RU"/>
          </a:p>
        </p:txBody>
      </p:sp>
      <p:sp>
        <p:nvSpPr>
          <p:cNvPr id="7" name="Date Placeholder 6"/>
          <p:cNvSpPr>
            <a:spLocks noGrp="1"/>
          </p:cNvSpPr>
          <p:nvPr>
            <p:ph type="dt" sz="half" idx="10"/>
          </p:nvPr>
        </p:nvSpPr>
        <p:spPr/>
        <p:txBody>
          <a:bodyPr/>
          <a:lstStyle/>
          <a:p>
            <a:fld id="{B6CD4A53-59BE-4E9A-A924-1763C89B4315}" type="datetimeFigureOut">
              <a:rPr lang="ru-RU" smtClean="0"/>
              <a:t>28.11.2013</a:t>
            </a:fld>
            <a:endParaRPr lang="ru-RU"/>
          </a:p>
        </p:txBody>
      </p:sp>
      <p:sp>
        <p:nvSpPr>
          <p:cNvPr id="3" name="Text Placeholder 2"/>
          <p:cNvSpPr>
            <a:spLocks noGrp="1"/>
          </p:cNvSpPr>
          <p:nvPr>
            <p:ph type="body" idx="1"/>
          </p:nvPr>
        </p:nvSpPr>
        <p:spPr>
          <a:xfrm>
            <a:off x="457200" y="1371600"/>
            <a:ext cx="4040188" cy="838200"/>
          </a:xfrm>
          <a:solidFill>
            <a:schemeClr val="accent1">
              <a:alpha val="83000"/>
            </a:schemeClr>
          </a:solidFill>
          <a:ln w="25400" cap="rnd" cmpd="sng" algn="ctr">
            <a:noFill/>
            <a:prstDash val="solid"/>
          </a:ln>
          <a:effectLst/>
          <a:sp3d prstMaterial="flat"/>
        </p:spPr>
        <p:style>
          <a:lnRef idx="3">
            <a:schemeClr val="lt1"/>
          </a:lnRef>
          <a:fillRef idx="1">
            <a:schemeClr val="accent5"/>
          </a:fillRef>
          <a:effectRef idx="1">
            <a:schemeClr val="accent5"/>
          </a:effectRef>
          <a:fontRef idx="minor">
            <a:schemeClr val="lt1"/>
          </a:fontRef>
        </p:style>
        <p:txBody>
          <a:bodyPr lIns="182880" tIns="91440" bIns="91440" anchor="ctr">
            <a:noAutofit/>
          </a:bodyPr>
          <a:lstStyle>
            <a:lvl1pPr marL="0" indent="0" algn="l">
              <a:spcBef>
                <a:spcPts val="0"/>
              </a:spcBef>
              <a:buNone/>
              <a:defRPr sz="2400" b="0"/>
            </a:lvl1pPr>
            <a:lvl2pPr>
              <a:buNone/>
              <a:defRPr sz="2000" b="1"/>
            </a:lvl2pPr>
            <a:lvl3pPr>
              <a:buNone/>
              <a:defRPr sz="1800" b="1"/>
            </a:lvl3pPr>
            <a:lvl4pPr>
              <a:buNone/>
              <a:defRPr sz="1600" b="1"/>
            </a:lvl4pPr>
            <a:lvl5pPr>
              <a:buNone/>
              <a:defRPr sz="1600" b="1"/>
            </a:lvl5pPr>
          </a:lstStyle>
          <a:p>
            <a:pPr lvl="0"/>
            <a:r>
              <a:rPr lang="ru-RU" smtClean="0"/>
              <a:t>Образец текста</a:t>
            </a:r>
          </a:p>
        </p:txBody>
      </p:sp>
      <p:sp>
        <p:nvSpPr>
          <p:cNvPr id="32" name="Content Placeholder 31"/>
          <p:cNvSpPr>
            <a:spLocks noGrp="1"/>
          </p:cNvSpPr>
          <p:nvPr>
            <p:ph sz="quarter" idx="2"/>
          </p:nvPr>
        </p:nvSpPr>
        <p:spPr>
          <a:xfrm>
            <a:off x="457200" y="2220558"/>
            <a:ext cx="4038600" cy="391363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34" name="Content Placeholder 33"/>
          <p:cNvSpPr>
            <a:spLocks noGrp="1"/>
          </p:cNvSpPr>
          <p:nvPr>
            <p:ph sz="quarter" idx="4"/>
          </p:nvPr>
        </p:nvSpPr>
        <p:spPr>
          <a:xfrm>
            <a:off x="4649788" y="2220558"/>
            <a:ext cx="4038600" cy="391363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lang="ru-RU" smtClean="0"/>
              <a:t>Образец заголовка</a:t>
            </a:r>
            <a:endParaRPr lang="en-US" dirty="0"/>
          </a:p>
        </p:txBody>
      </p:sp>
      <p:sp>
        <p:nvSpPr>
          <p:cNvPr id="12" name="Text Placeholder 11"/>
          <p:cNvSpPr>
            <a:spLocks noGrp="1"/>
          </p:cNvSpPr>
          <p:nvPr>
            <p:ph type="body" idx="3"/>
          </p:nvPr>
        </p:nvSpPr>
        <p:spPr>
          <a:xfrm>
            <a:off x="4648200" y="1371600"/>
            <a:ext cx="4040188" cy="838200"/>
          </a:xfrm>
          <a:solidFill>
            <a:schemeClr val="accent2">
              <a:alpha val="83000"/>
            </a:schemeClr>
          </a:solidFill>
          <a:ln w="25400" cap="rnd" cmpd="sng" algn="ctr">
            <a:noFill/>
            <a:prstDash val="solid"/>
          </a:ln>
          <a:effectLst/>
          <a:sp3d prstMaterial="flat"/>
        </p:spPr>
        <p:style>
          <a:lnRef idx="3">
            <a:schemeClr val="lt1"/>
          </a:lnRef>
          <a:fillRef idx="1">
            <a:schemeClr val="accent5"/>
          </a:fillRef>
          <a:effectRef idx="1">
            <a:schemeClr val="accent5"/>
          </a:effectRef>
          <a:fontRef idx="minor">
            <a:schemeClr val="lt1"/>
          </a:fontRef>
        </p:style>
        <p:txBody>
          <a:bodyPr lIns="182880" tIns="91440" bIns="91440" anchor="ctr">
            <a:noAutofit/>
          </a:bodyPr>
          <a:lstStyle>
            <a:lvl1pPr marL="0" indent="0" algn="l">
              <a:spcBef>
                <a:spcPts val="0"/>
              </a:spcBef>
              <a:buNone/>
              <a:defRPr sz="2400" b="0"/>
            </a:lvl1pPr>
            <a:lvl2pPr>
              <a:buNone/>
              <a:defRPr sz="2000" b="1"/>
            </a:lvl2pPr>
            <a:lvl3pPr>
              <a:buNone/>
              <a:defRPr sz="1800" b="1"/>
            </a:lvl3pPr>
            <a:lvl4pPr>
              <a:buNone/>
              <a:defRPr sz="1600" b="1"/>
            </a:lvl4pPr>
            <a:lvl5pPr>
              <a:buNone/>
              <a:defRPr sz="1600" b="1"/>
            </a:lvl5pPr>
          </a:lstStyle>
          <a:p>
            <a:pPr lvl="0"/>
            <a:r>
              <a:rPr lang="ru-RU" smtClean="0"/>
              <a:t>Образец текста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8" name="Rectangle 7"/>
          <p:cNvSpPr/>
          <p:nvPr/>
        </p:nvSpPr>
        <p:spPr>
          <a:xfrm>
            <a:off x="0" y="1301926"/>
            <a:ext cx="9144000" cy="45720"/>
          </a:xfrm>
          <a:prstGeom prst="rect">
            <a:avLst/>
          </a:prstGeom>
          <a:solidFill>
            <a:schemeClr val="accent1"/>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 name="Date Placeholder 2"/>
          <p:cNvSpPr>
            <a:spLocks noGrp="1"/>
          </p:cNvSpPr>
          <p:nvPr>
            <p:ph type="dt" sz="half" idx="10"/>
          </p:nvPr>
        </p:nvSpPr>
        <p:spPr/>
        <p:txBody>
          <a:bodyPr/>
          <a:lstStyle/>
          <a:p>
            <a:fld id="{B6CD4A53-59BE-4E9A-A924-1763C89B4315}" type="datetimeFigureOut">
              <a:rPr lang="ru-RU" smtClean="0"/>
              <a:t>28.11.2013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A06960AF-56D8-48ED-9A10-980D4628A821}" type="slidenum">
              <a:rPr lang="ru-RU" smtClean="0"/>
              <a:t>‹#›</a:t>
            </a:fld>
            <a:endParaRPr lang="ru-RU"/>
          </a:p>
        </p:txBody>
      </p:sp>
      <p:sp>
        <p:nvSpPr>
          <p:cNvPr id="2" name="Title 1"/>
          <p:cNvSpPr>
            <a:spLocks noGrp="1"/>
          </p:cNvSpPr>
          <p:nvPr>
            <p:ph type="title"/>
          </p:nvPr>
        </p:nvSpPr>
        <p:spPr/>
        <p:txBody>
          <a:bodyPr/>
          <a:lstStyle/>
          <a:p>
            <a:r>
              <a:rPr lang="ru-RU" smtClean="0"/>
              <a:t>Образец заголовка</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CD4A53-59BE-4E9A-A924-1763C89B4315}" type="datetimeFigureOut">
              <a:rPr lang="ru-RU" smtClean="0"/>
              <a:t>28.11.2013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A06960AF-56D8-48ED-9A10-980D4628A821}"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2590800" cy="6858000"/>
          </a:xfrm>
          <a:prstGeom prst="rect">
            <a:avLst/>
          </a:prstGeom>
          <a:solidFill>
            <a:schemeClr val="accent1"/>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7" name="Oval 16"/>
          <p:cNvSpPr/>
          <p:nvPr/>
        </p:nvSpPr>
        <p:spPr>
          <a:xfrm>
            <a:off x="1563892" y="4337173"/>
            <a:ext cx="1026908" cy="1026906"/>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8" name="Rectangle 17"/>
          <p:cNvSpPr/>
          <p:nvPr/>
        </p:nvSpPr>
        <p:spPr>
          <a:xfrm>
            <a:off x="0" y="381000"/>
            <a:ext cx="2133600" cy="2388889"/>
          </a:xfrm>
          <a:prstGeom prst="rect">
            <a:avLst/>
          </a:prstGeom>
          <a:solidFill>
            <a:schemeClr val="accent1">
              <a:tint val="90000"/>
              <a:satMod val="200000"/>
              <a:alpha val="7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9" name="Rectangle 18"/>
          <p:cNvSpPr/>
          <p:nvPr/>
        </p:nvSpPr>
        <p:spPr>
          <a:xfrm>
            <a:off x="1447800" y="0"/>
            <a:ext cx="1175303" cy="633656"/>
          </a:xfrm>
          <a:prstGeom prst="rect">
            <a:avLst/>
          </a:prstGeom>
          <a:solidFill>
            <a:schemeClr val="accent1">
              <a:tint val="60000"/>
              <a:alpha val="10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0" name="Oval 19"/>
          <p:cNvSpPr/>
          <p:nvPr/>
        </p:nvSpPr>
        <p:spPr>
          <a:xfrm>
            <a:off x="59403" y="0"/>
            <a:ext cx="2302797" cy="2378511"/>
          </a:xfrm>
          <a:prstGeom prst="ellipse">
            <a:avLst/>
          </a:prstGeom>
          <a:solidFill>
            <a:schemeClr val="accent1">
              <a:shade val="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buClr>
                <a:schemeClr val="accent2"/>
              </a:buClr>
              <a:buSzPct val="90000"/>
              <a:buFont typeface="Wingdings 2"/>
              <a:buChar char=""/>
            </a:pPr>
            <a:endParaRPr lang="en-US" dirty="0"/>
          </a:p>
        </p:txBody>
      </p:sp>
      <p:sp>
        <p:nvSpPr>
          <p:cNvPr id="21" name="Oval 20"/>
          <p:cNvSpPr/>
          <p:nvPr/>
        </p:nvSpPr>
        <p:spPr>
          <a:xfrm>
            <a:off x="0" y="3276600"/>
            <a:ext cx="891076" cy="886968"/>
          </a:xfrm>
          <a:prstGeom prst="ellipse">
            <a:avLst/>
          </a:prstGeom>
          <a:solidFill>
            <a:schemeClr val="tx2">
              <a:alpha val="95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2" name="Oval 21"/>
          <p:cNvSpPr/>
          <p:nvPr/>
        </p:nvSpPr>
        <p:spPr>
          <a:xfrm>
            <a:off x="793097" y="1721630"/>
            <a:ext cx="1402570" cy="1402570"/>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Oval 22"/>
          <p:cNvSpPr/>
          <p:nvPr/>
        </p:nvSpPr>
        <p:spPr>
          <a:xfrm>
            <a:off x="609600" y="4038600"/>
            <a:ext cx="1554480" cy="1554480"/>
          </a:xfrm>
          <a:prstGeom prst="ellipse">
            <a:avLst/>
          </a:prstGeom>
          <a:solidFill>
            <a:schemeClr val="tx2">
              <a:alpha val="6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buClr>
                <a:schemeClr val="accent2"/>
              </a:buClr>
              <a:buSzPct val="90000"/>
              <a:buFont typeface="Wingdings 2"/>
              <a:buChar char=""/>
            </a:pPr>
            <a:endParaRPr lang="en-US" dirty="0"/>
          </a:p>
        </p:txBody>
      </p:sp>
      <p:sp>
        <p:nvSpPr>
          <p:cNvPr id="26" name="Oval 25"/>
          <p:cNvSpPr/>
          <p:nvPr/>
        </p:nvSpPr>
        <p:spPr>
          <a:xfrm>
            <a:off x="152400" y="2362200"/>
            <a:ext cx="457200" cy="457200"/>
          </a:xfrm>
          <a:prstGeom prst="ellipse">
            <a:avLst/>
          </a:prstGeom>
          <a:solidFill>
            <a:schemeClr val="bg2">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4" name="Oval 23"/>
          <p:cNvSpPr/>
          <p:nvPr/>
        </p:nvSpPr>
        <p:spPr>
          <a:xfrm>
            <a:off x="1752600" y="381000"/>
            <a:ext cx="457200" cy="457200"/>
          </a:xfrm>
          <a:prstGeom prst="ellipse">
            <a:avLst/>
          </a:prstGeom>
          <a:solidFill>
            <a:schemeClr val="accent1">
              <a:shade val="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5" name="Oval 24"/>
          <p:cNvSpPr/>
          <p:nvPr/>
        </p:nvSpPr>
        <p:spPr>
          <a:xfrm>
            <a:off x="579120" y="2514600"/>
            <a:ext cx="2011680" cy="2011680"/>
          </a:xfrm>
          <a:prstGeom prst="ellipse">
            <a:avLst/>
          </a:prstGeom>
          <a:solidFill>
            <a:schemeClr val="bg2">
              <a:alpha val="8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0" name="Rectangle 29"/>
          <p:cNvSpPr/>
          <p:nvPr/>
        </p:nvSpPr>
        <p:spPr>
          <a:xfrm>
            <a:off x="0" y="5715000"/>
            <a:ext cx="1600200" cy="1143000"/>
          </a:xfrm>
          <a:prstGeom prst="rect">
            <a:avLst/>
          </a:prstGeom>
          <a:solidFill>
            <a:schemeClr val="accent1">
              <a:shade val="75000"/>
              <a:alpha val="10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7" name="Oval 26"/>
          <p:cNvSpPr/>
          <p:nvPr/>
        </p:nvSpPr>
        <p:spPr>
          <a:xfrm>
            <a:off x="1323393" y="5875179"/>
            <a:ext cx="731520" cy="731520"/>
          </a:xfrm>
          <a:prstGeom prst="ellipse">
            <a:avLst/>
          </a:prstGeom>
          <a:solidFill>
            <a:schemeClr val="bg2">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8" name="Oval 27"/>
          <p:cNvSpPr/>
          <p:nvPr/>
        </p:nvSpPr>
        <p:spPr>
          <a:xfrm>
            <a:off x="30970" y="5212570"/>
            <a:ext cx="1645430" cy="1645430"/>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5" name="Date Placeholder 4"/>
          <p:cNvSpPr>
            <a:spLocks noGrp="1"/>
          </p:cNvSpPr>
          <p:nvPr>
            <p:ph type="dt" sz="half" idx="10"/>
          </p:nvPr>
        </p:nvSpPr>
        <p:spPr/>
        <p:txBody>
          <a:bodyPr/>
          <a:lstStyle/>
          <a:p>
            <a:fld id="{B6CD4A53-59BE-4E9A-A924-1763C89B4315}" type="datetimeFigureOut">
              <a:rPr lang="ru-RU" smtClean="0"/>
              <a:t>28.11.2013</a:t>
            </a:fld>
            <a:endParaRPr lang="ru-RU"/>
          </a:p>
        </p:txBody>
      </p:sp>
      <p:sp>
        <p:nvSpPr>
          <p:cNvPr id="6" name="Footer Placeholder 5"/>
          <p:cNvSpPr>
            <a:spLocks noGrp="1"/>
          </p:cNvSpPr>
          <p:nvPr>
            <p:ph type="ftr" sz="quarter" idx="11"/>
          </p:nvPr>
        </p:nvSpPr>
        <p:spPr>
          <a:xfrm>
            <a:off x="2286000" y="6357144"/>
            <a:ext cx="3429000" cy="384048"/>
          </a:xfrm>
        </p:spPr>
        <p:txBody>
          <a:bodyPr/>
          <a:lstStyle/>
          <a:p>
            <a:endParaRPr lang="ru-RU"/>
          </a:p>
        </p:txBody>
      </p:sp>
      <p:sp>
        <p:nvSpPr>
          <p:cNvPr id="7" name="Slide Number Placeholder 6"/>
          <p:cNvSpPr>
            <a:spLocks noGrp="1"/>
          </p:cNvSpPr>
          <p:nvPr>
            <p:ph type="sldNum" sz="quarter" idx="12"/>
          </p:nvPr>
        </p:nvSpPr>
        <p:spPr>
          <a:xfrm>
            <a:off x="155448" y="6318504"/>
            <a:ext cx="1188720" cy="457200"/>
          </a:xfrm>
        </p:spPr>
        <p:txBody>
          <a:bodyPr/>
          <a:lstStyle>
            <a:lvl1pPr>
              <a:defRPr>
                <a:solidFill>
                  <a:srgbClr val="FFFFFF"/>
                </a:solidFill>
              </a:defRPr>
            </a:lvl1pPr>
          </a:lstStyle>
          <a:p>
            <a:fld id="{A06960AF-56D8-48ED-9A10-980D4628A821}" type="slidenum">
              <a:rPr lang="ru-RU" smtClean="0"/>
              <a:t>‹#›</a:t>
            </a:fld>
            <a:endParaRPr lang="ru-RU"/>
          </a:p>
        </p:txBody>
      </p:sp>
      <p:sp>
        <p:nvSpPr>
          <p:cNvPr id="29" name="Content Placeholder 28"/>
          <p:cNvSpPr>
            <a:spLocks noGrp="1"/>
          </p:cNvSpPr>
          <p:nvPr>
            <p:ph sz="quarter" idx="1"/>
          </p:nvPr>
        </p:nvSpPr>
        <p:spPr>
          <a:xfrm>
            <a:off x="2743200" y="228600"/>
            <a:ext cx="6248400" cy="58674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3" name="Text Placeholder 2"/>
          <p:cNvSpPr>
            <a:spLocks noGrp="1"/>
          </p:cNvSpPr>
          <p:nvPr>
            <p:ph type="body" idx="2"/>
          </p:nvPr>
        </p:nvSpPr>
        <p:spPr>
          <a:xfrm>
            <a:off x="301752" y="1600200"/>
            <a:ext cx="2057400" cy="3733800"/>
          </a:xfrm>
        </p:spPr>
        <p:txBody>
          <a:bodyPr tIns="45720" bIns="45720" anchor="t" anchorCtr="0"/>
          <a:lstStyle>
            <a:lvl1pPr marL="0" indent="0">
              <a:lnSpc>
                <a:spcPts val="2400"/>
              </a:lnSpc>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ru-RU" smtClean="0"/>
              <a:t>Образец текста</a:t>
            </a:r>
          </a:p>
        </p:txBody>
      </p:sp>
      <p:sp>
        <p:nvSpPr>
          <p:cNvPr id="31" name="Title 30"/>
          <p:cNvSpPr>
            <a:spLocks noGrp="1"/>
          </p:cNvSpPr>
          <p:nvPr>
            <p:ph type="title"/>
          </p:nvPr>
        </p:nvSpPr>
        <p:spPr>
          <a:xfrm>
            <a:off x="301752" y="384048"/>
            <a:ext cx="2057400" cy="1143000"/>
          </a:xfrm>
        </p:spPr>
        <p:txBody>
          <a:bodyPr lIns="91440" tIns="91440" anchor="b" anchorCtr="0"/>
          <a:lstStyle>
            <a:lvl1pPr algn="l">
              <a:buNone/>
              <a:defRPr sz="1800" b="1" spc="-50" baseline="0">
                <a:solidFill>
                  <a:srgbClr val="FFFFFF"/>
                </a:solidFill>
                <a:latin typeface="+mn-lt"/>
                <a:ea typeface="+mn-lt"/>
                <a:cs typeface="+mn-lt"/>
              </a:defRPr>
            </a:lvl1pPr>
          </a:lstStyle>
          <a:p>
            <a:r>
              <a:rPr lang="ru-RU" smtClean="0"/>
              <a:t>Образец заголовка</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5" name="Rectangle 24"/>
          <p:cNvSpPr/>
          <p:nvPr/>
        </p:nvSpPr>
        <p:spPr>
          <a:xfrm>
            <a:off x="0" y="0"/>
            <a:ext cx="2590800" cy="6858000"/>
          </a:xfrm>
          <a:prstGeom prst="rect">
            <a:avLst/>
          </a:prstGeom>
          <a:solidFill>
            <a:schemeClr val="accent1"/>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6" name="Oval 25"/>
          <p:cNvSpPr/>
          <p:nvPr/>
        </p:nvSpPr>
        <p:spPr>
          <a:xfrm>
            <a:off x="1563892" y="4337173"/>
            <a:ext cx="1026908" cy="1026906"/>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7" name="Rectangle 26"/>
          <p:cNvSpPr/>
          <p:nvPr/>
        </p:nvSpPr>
        <p:spPr>
          <a:xfrm>
            <a:off x="0" y="381000"/>
            <a:ext cx="2133600" cy="2388889"/>
          </a:xfrm>
          <a:prstGeom prst="rect">
            <a:avLst/>
          </a:prstGeom>
          <a:solidFill>
            <a:schemeClr val="accent1">
              <a:tint val="90000"/>
              <a:satMod val="200000"/>
              <a:alpha val="7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8" name="Rectangle 27"/>
          <p:cNvSpPr/>
          <p:nvPr/>
        </p:nvSpPr>
        <p:spPr>
          <a:xfrm>
            <a:off x="1447800" y="0"/>
            <a:ext cx="1175303" cy="633656"/>
          </a:xfrm>
          <a:prstGeom prst="rect">
            <a:avLst/>
          </a:prstGeom>
          <a:solidFill>
            <a:schemeClr val="accent1">
              <a:tint val="60000"/>
              <a:alpha val="10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9" name="Oval 28"/>
          <p:cNvSpPr/>
          <p:nvPr/>
        </p:nvSpPr>
        <p:spPr>
          <a:xfrm>
            <a:off x="59403" y="0"/>
            <a:ext cx="2302797" cy="2378511"/>
          </a:xfrm>
          <a:prstGeom prst="ellipse">
            <a:avLst/>
          </a:prstGeom>
          <a:solidFill>
            <a:schemeClr val="accent1">
              <a:shade val="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buClr>
                <a:schemeClr val="accent2"/>
              </a:buClr>
              <a:buSzPct val="90000"/>
              <a:buFont typeface="Wingdings 2"/>
              <a:buChar char=""/>
            </a:pPr>
            <a:endParaRPr lang="en-US" dirty="0"/>
          </a:p>
        </p:txBody>
      </p:sp>
      <p:sp>
        <p:nvSpPr>
          <p:cNvPr id="30" name="Oval 29"/>
          <p:cNvSpPr/>
          <p:nvPr/>
        </p:nvSpPr>
        <p:spPr>
          <a:xfrm>
            <a:off x="0" y="3276600"/>
            <a:ext cx="891076" cy="886968"/>
          </a:xfrm>
          <a:prstGeom prst="ellipse">
            <a:avLst/>
          </a:prstGeom>
          <a:solidFill>
            <a:schemeClr val="tx2">
              <a:alpha val="95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1" name="Oval 30"/>
          <p:cNvSpPr/>
          <p:nvPr/>
        </p:nvSpPr>
        <p:spPr>
          <a:xfrm>
            <a:off x="793097" y="1721630"/>
            <a:ext cx="1402570" cy="1402570"/>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2" name="Oval 31"/>
          <p:cNvSpPr/>
          <p:nvPr/>
        </p:nvSpPr>
        <p:spPr>
          <a:xfrm>
            <a:off x="609600" y="4038600"/>
            <a:ext cx="1554480" cy="1554480"/>
          </a:xfrm>
          <a:prstGeom prst="ellipse">
            <a:avLst/>
          </a:prstGeom>
          <a:solidFill>
            <a:schemeClr val="tx2">
              <a:alpha val="6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buClr>
                <a:schemeClr val="accent2"/>
              </a:buClr>
              <a:buSzPct val="90000"/>
              <a:buFont typeface="Wingdings 2"/>
              <a:buChar char=""/>
            </a:pPr>
            <a:endParaRPr lang="en-US" dirty="0"/>
          </a:p>
        </p:txBody>
      </p:sp>
      <p:sp>
        <p:nvSpPr>
          <p:cNvPr id="34" name="Oval 33"/>
          <p:cNvSpPr/>
          <p:nvPr/>
        </p:nvSpPr>
        <p:spPr>
          <a:xfrm>
            <a:off x="1752600" y="381000"/>
            <a:ext cx="457200" cy="457200"/>
          </a:xfrm>
          <a:prstGeom prst="ellipse">
            <a:avLst/>
          </a:prstGeom>
          <a:solidFill>
            <a:schemeClr val="accent1">
              <a:shade val="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5" name="Oval 34"/>
          <p:cNvSpPr/>
          <p:nvPr/>
        </p:nvSpPr>
        <p:spPr>
          <a:xfrm>
            <a:off x="579120" y="2514600"/>
            <a:ext cx="2011680" cy="2011680"/>
          </a:xfrm>
          <a:prstGeom prst="ellipse">
            <a:avLst/>
          </a:prstGeom>
          <a:solidFill>
            <a:schemeClr val="bg2">
              <a:alpha val="8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6" name="Rectangle 35"/>
          <p:cNvSpPr/>
          <p:nvPr/>
        </p:nvSpPr>
        <p:spPr>
          <a:xfrm>
            <a:off x="0" y="5715000"/>
            <a:ext cx="1600200" cy="1143000"/>
          </a:xfrm>
          <a:prstGeom prst="rect">
            <a:avLst/>
          </a:prstGeom>
          <a:solidFill>
            <a:schemeClr val="accent1">
              <a:shade val="75000"/>
              <a:alpha val="10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7" name="Oval 36"/>
          <p:cNvSpPr/>
          <p:nvPr/>
        </p:nvSpPr>
        <p:spPr>
          <a:xfrm>
            <a:off x="1323393" y="5875179"/>
            <a:ext cx="731520" cy="731520"/>
          </a:xfrm>
          <a:prstGeom prst="ellipse">
            <a:avLst/>
          </a:prstGeom>
          <a:solidFill>
            <a:schemeClr val="bg2">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8" name="Oval 37"/>
          <p:cNvSpPr/>
          <p:nvPr/>
        </p:nvSpPr>
        <p:spPr>
          <a:xfrm>
            <a:off x="30970" y="5212570"/>
            <a:ext cx="1645430" cy="1645430"/>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1" name="Oval 20"/>
          <p:cNvSpPr/>
          <p:nvPr/>
        </p:nvSpPr>
        <p:spPr>
          <a:xfrm>
            <a:off x="152400" y="2362200"/>
            <a:ext cx="457200" cy="457200"/>
          </a:xfrm>
          <a:prstGeom prst="ellipse">
            <a:avLst/>
          </a:prstGeom>
          <a:solidFill>
            <a:schemeClr val="bg2">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5" name="Date Placeholder 4"/>
          <p:cNvSpPr>
            <a:spLocks noGrp="1"/>
          </p:cNvSpPr>
          <p:nvPr>
            <p:ph type="dt" sz="half" idx="10"/>
          </p:nvPr>
        </p:nvSpPr>
        <p:spPr/>
        <p:txBody>
          <a:bodyPr/>
          <a:lstStyle/>
          <a:p>
            <a:fld id="{B6CD4A53-59BE-4E9A-A924-1763C89B4315}" type="datetimeFigureOut">
              <a:rPr lang="ru-RU" smtClean="0"/>
              <a:t>28.11.2013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155448" y="6318504"/>
            <a:ext cx="1188720" cy="457200"/>
          </a:xfrm>
        </p:spPr>
        <p:txBody>
          <a:bodyPr/>
          <a:lstStyle>
            <a:lvl1pPr>
              <a:defRPr>
                <a:solidFill>
                  <a:srgbClr val="FFFFFF"/>
                </a:solidFill>
              </a:defRPr>
            </a:lvl1pPr>
          </a:lstStyle>
          <a:p>
            <a:fld id="{A06960AF-56D8-48ED-9A10-980D4628A821}" type="slidenum">
              <a:rPr lang="ru-RU" smtClean="0"/>
              <a:t>‹#›</a:t>
            </a:fld>
            <a:endParaRPr lang="ru-RU"/>
          </a:p>
        </p:txBody>
      </p:sp>
      <p:sp>
        <p:nvSpPr>
          <p:cNvPr id="2" name="Title 1"/>
          <p:cNvSpPr>
            <a:spLocks noGrp="1"/>
          </p:cNvSpPr>
          <p:nvPr>
            <p:ph type="title"/>
          </p:nvPr>
        </p:nvSpPr>
        <p:spPr>
          <a:xfrm>
            <a:off x="304800" y="381000"/>
            <a:ext cx="2057400" cy="1143000"/>
          </a:xfrm>
        </p:spPr>
        <p:txBody>
          <a:bodyPr lIns="91440" tIns="91440" anchor="b" anchorCtr="0"/>
          <a:lstStyle>
            <a:lvl1pPr algn="l">
              <a:buNone/>
              <a:defRPr sz="1800" b="1" spc="-50" baseline="0">
                <a:solidFill>
                  <a:srgbClr val="FFFFFF"/>
                </a:solidFill>
                <a:latin typeface="+mn-lt"/>
                <a:ea typeface="+mn-lt"/>
                <a:cs typeface="+mn-lt"/>
              </a:defRPr>
            </a:lvl1pPr>
          </a:lstStyle>
          <a:p>
            <a:r>
              <a:rPr lang="ru-RU" smtClean="0"/>
              <a:t>Образец заголовка</a:t>
            </a:r>
            <a:endParaRPr lang="en-US" dirty="0"/>
          </a:p>
        </p:txBody>
      </p:sp>
      <p:sp>
        <p:nvSpPr>
          <p:cNvPr id="3" name="Picture Placeholder 2"/>
          <p:cNvSpPr>
            <a:spLocks noGrp="1"/>
          </p:cNvSpPr>
          <p:nvPr>
            <p:ph type="pic" idx="1"/>
          </p:nvPr>
        </p:nvSpPr>
        <p:spPr>
          <a:xfrm>
            <a:off x="2590800" y="0"/>
            <a:ext cx="6553200" cy="5943600"/>
          </a:xfrm>
          <a:solidFill>
            <a:schemeClr val="bg2"/>
          </a:solidFill>
        </p:spPr>
        <p:txBody>
          <a:bodyPr/>
          <a:lstStyle>
            <a:lvl1pPr>
              <a:buNone/>
              <a:defRPr sz="3200"/>
            </a:lvl1pPr>
          </a:lstStyle>
          <a:p>
            <a:r>
              <a:rPr lang="ru-RU" smtClean="0"/>
              <a:t>Вставка рисунка</a:t>
            </a:r>
            <a:endParaRPr lang="en-US" dirty="0"/>
          </a:p>
        </p:txBody>
      </p:sp>
      <p:sp>
        <p:nvSpPr>
          <p:cNvPr id="4" name="Text Placeholder 3"/>
          <p:cNvSpPr>
            <a:spLocks noGrp="1"/>
          </p:cNvSpPr>
          <p:nvPr>
            <p:ph type="body" sz="half" idx="2"/>
          </p:nvPr>
        </p:nvSpPr>
        <p:spPr>
          <a:xfrm>
            <a:off x="304800" y="1600200"/>
            <a:ext cx="2057400" cy="4267200"/>
          </a:xfrm>
        </p:spPr>
        <p:txBody>
          <a:bodyPr anchor="t" anchorCtr="0"/>
          <a:lstStyle>
            <a:lvl1pPr marL="0" indent="0">
              <a:lnSpc>
                <a:spcPts val="2400"/>
              </a:lnSpc>
              <a:spcAft>
                <a:spcPts val="1000"/>
              </a:spcAft>
              <a:buFontTx/>
              <a:buNone/>
              <a:defRPr sz="1600" b="0">
                <a:solidFill>
                  <a:srgbClr val="FFFFFF"/>
                </a:solidFill>
              </a:defRPr>
            </a:lvl1pPr>
            <a:lvl2pPr>
              <a:defRPr sz="1200"/>
            </a:lvl2pPr>
            <a:lvl3pPr>
              <a:defRPr sz="1000"/>
            </a:lvl3pPr>
            <a:lvl4pPr>
              <a:defRPr sz="900"/>
            </a:lvl4pPr>
            <a:lvl5pPr>
              <a:defRPr sz="900"/>
            </a:lvl5pPr>
          </a:lstStyle>
          <a:p>
            <a:pPr lvl="0"/>
            <a:r>
              <a:rPr lang="ru-RU" smtClean="0"/>
              <a:t>Образец текста</a:t>
            </a: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8" name="Rectangle 7"/>
          <p:cNvSpPr/>
          <p:nvPr/>
        </p:nvSpPr>
        <p:spPr>
          <a:xfrm>
            <a:off x="914400" y="2292526"/>
            <a:ext cx="2743200" cy="2127074"/>
          </a:xfrm>
          <a:prstGeom prst="rect">
            <a:avLst/>
          </a:prstGeom>
          <a:solidFill>
            <a:schemeClr val="accent1">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1" name="Oval 10"/>
          <p:cNvSpPr/>
          <p:nvPr/>
        </p:nvSpPr>
        <p:spPr>
          <a:xfrm>
            <a:off x="2977827" y="5072066"/>
            <a:ext cx="1758141" cy="1739481"/>
          </a:xfrm>
          <a:prstGeom prst="ellipse">
            <a:avLst/>
          </a:prstGeom>
          <a:solidFill>
            <a:schemeClr val="accent1">
              <a:tint val="90000"/>
              <a:shade val="45000"/>
              <a:satMod val="200000"/>
              <a:alpha val="13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3" name="Rectangle 12"/>
          <p:cNvSpPr/>
          <p:nvPr/>
        </p:nvSpPr>
        <p:spPr>
          <a:xfrm>
            <a:off x="5257800" y="0"/>
            <a:ext cx="3886200" cy="3048000"/>
          </a:xfrm>
          <a:prstGeom prst="rect">
            <a:avLst/>
          </a:prstGeom>
          <a:solidFill>
            <a:schemeClr val="accent1">
              <a:alpha val="6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4" name="Rectangle 13"/>
          <p:cNvSpPr/>
          <p:nvPr/>
        </p:nvSpPr>
        <p:spPr>
          <a:xfrm>
            <a:off x="0" y="4114800"/>
            <a:ext cx="2362200" cy="2463018"/>
          </a:xfrm>
          <a:prstGeom prst="rect">
            <a:avLst/>
          </a:prstGeom>
          <a:solidFill>
            <a:schemeClr val="bg2">
              <a:tint val="60000"/>
              <a:alpha val="75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5" name="Oval 14"/>
          <p:cNvSpPr/>
          <p:nvPr/>
        </p:nvSpPr>
        <p:spPr>
          <a:xfrm>
            <a:off x="4178687" y="2389810"/>
            <a:ext cx="2174118" cy="2174118"/>
          </a:xfrm>
          <a:prstGeom prst="ellipse">
            <a:avLst/>
          </a:prstGeom>
          <a:solidFill>
            <a:schemeClr val="accent1">
              <a:tint val="75000"/>
              <a:shade val="50000"/>
              <a:satMod val="200000"/>
              <a:alpha val="8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6" name="Oval 15"/>
          <p:cNvSpPr/>
          <p:nvPr/>
        </p:nvSpPr>
        <p:spPr>
          <a:xfrm>
            <a:off x="6384588" y="5842728"/>
            <a:ext cx="1011260" cy="1011260"/>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7" name="Oval 16"/>
          <p:cNvSpPr/>
          <p:nvPr/>
        </p:nvSpPr>
        <p:spPr>
          <a:xfrm>
            <a:off x="6322493" y="1427132"/>
            <a:ext cx="2047390" cy="2047390"/>
          </a:xfrm>
          <a:prstGeom prst="ellipse">
            <a:avLst/>
          </a:prstGeom>
          <a:solidFill>
            <a:srgbClr val="C1E8E4">
              <a:alpha val="10980"/>
            </a:srgb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8" name="Oval 17"/>
          <p:cNvSpPr/>
          <p:nvPr/>
        </p:nvSpPr>
        <p:spPr>
          <a:xfrm>
            <a:off x="114300" y="4803322"/>
            <a:ext cx="1959428" cy="1959428"/>
          </a:xfrm>
          <a:prstGeom prst="ellipse">
            <a:avLst/>
          </a:prstGeom>
          <a:solidFill>
            <a:srgbClr val="C1E8E4">
              <a:alpha val="12157"/>
            </a:srgb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9" name="Oval 18"/>
          <p:cNvSpPr/>
          <p:nvPr/>
        </p:nvSpPr>
        <p:spPr>
          <a:xfrm>
            <a:off x="2021092" y="4578526"/>
            <a:ext cx="1026908" cy="1026906"/>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0" name="Oval 19"/>
          <p:cNvSpPr/>
          <p:nvPr/>
        </p:nvSpPr>
        <p:spPr>
          <a:xfrm>
            <a:off x="4172385" y="4626825"/>
            <a:ext cx="1515880" cy="1394583"/>
          </a:xfrm>
          <a:prstGeom prst="ellipse">
            <a:avLst/>
          </a:prstGeom>
          <a:solidFill>
            <a:schemeClr val="accent1">
              <a:tint val="100000"/>
              <a:satMod val="275000"/>
              <a:alpha val="8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1" name="Rectangle 20"/>
          <p:cNvSpPr/>
          <p:nvPr/>
        </p:nvSpPr>
        <p:spPr>
          <a:xfrm>
            <a:off x="1906" y="361813"/>
            <a:ext cx="2512694" cy="2388889"/>
          </a:xfrm>
          <a:prstGeom prst="rect">
            <a:avLst/>
          </a:prstGeom>
          <a:solidFill>
            <a:schemeClr val="accent1">
              <a:tint val="90000"/>
              <a:satMod val="200000"/>
              <a:alpha val="7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3" name="Rectangle 22"/>
          <p:cNvSpPr/>
          <p:nvPr/>
        </p:nvSpPr>
        <p:spPr>
          <a:xfrm>
            <a:off x="1295400" y="0"/>
            <a:ext cx="1524000" cy="609600"/>
          </a:xfrm>
          <a:prstGeom prst="rect">
            <a:avLst/>
          </a:prstGeom>
          <a:solidFill>
            <a:schemeClr val="accent1">
              <a:tint val="60000"/>
              <a:alpha val="10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5" name="Oval 24"/>
          <p:cNvSpPr/>
          <p:nvPr/>
        </p:nvSpPr>
        <p:spPr>
          <a:xfrm>
            <a:off x="59403" y="212289"/>
            <a:ext cx="2022300" cy="2022300"/>
          </a:xfrm>
          <a:prstGeom prst="ellipse">
            <a:avLst/>
          </a:prstGeom>
          <a:solidFill>
            <a:schemeClr val="accent1">
              <a:tint val="100000"/>
              <a:satMod val="275000"/>
              <a:alpha val="15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buClr>
                <a:schemeClr val="accent2"/>
              </a:buClr>
              <a:buSzPct val="90000"/>
              <a:buFont typeface="Wingdings 2"/>
              <a:buChar char=""/>
            </a:pPr>
            <a:endParaRPr lang="en-US" dirty="0"/>
          </a:p>
        </p:txBody>
      </p:sp>
      <p:sp>
        <p:nvSpPr>
          <p:cNvPr id="26" name="Oval 25"/>
          <p:cNvSpPr/>
          <p:nvPr/>
        </p:nvSpPr>
        <p:spPr>
          <a:xfrm>
            <a:off x="76200" y="3962400"/>
            <a:ext cx="891076" cy="886968"/>
          </a:xfrm>
          <a:prstGeom prst="ellipse">
            <a:avLst/>
          </a:prstGeom>
          <a:solidFill>
            <a:schemeClr val="accent1">
              <a:tint val="75000"/>
              <a:satMod val="200000"/>
              <a:alpha val="95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7" name="Oval 26"/>
          <p:cNvSpPr/>
          <p:nvPr/>
        </p:nvSpPr>
        <p:spPr>
          <a:xfrm>
            <a:off x="2121357" y="1507438"/>
            <a:ext cx="1402570" cy="1402570"/>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8" name="Oval 27"/>
          <p:cNvSpPr/>
          <p:nvPr/>
        </p:nvSpPr>
        <p:spPr>
          <a:xfrm>
            <a:off x="3369253" y="466436"/>
            <a:ext cx="1595105" cy="1595105"/>
          </a:xfrm>
          <a:prstGeom prst="ellipse">
            <a:avLst/>
          </a:prstGeom>
          <a:solidFill>
            <a:schemeClr val="accent1">
              <a:tint val="100000"/>
              <a:satMod val="275000"/>
              <a:alpha val="8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9" name="Oval 28"/>
          <p:cNvSpPr/>
          <p:nvPr/>
        </p:nvSpPr>
        <p:spPr>
          <a:xfrm>
            <a:off x="5189756" y="2967572"/>
            <a:ext cx="3234945" cy="3234944"/>
          </a:xfrm>
          <a:prstGeom prst="ellipse">
            <a:avLst/>
          </a:prstGeom>
          <a:solidFill>
            <a:schemeClr val="accent1">
              <a:tint val="100000"/>
              <a:satMod val="180000"/>
              <a:alpha val="95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0" name="Oval 29"/>
          <p:cNvSpPr/>
          <p:nvPr/>
        </p:nvSpPr>
        <p:spPr>
          <a:xfrm>
            <a:off x="5562600" y="6526"/>
            <a:ext cx="1026908" cy="1026906"/>
          </a:xfrm>
          <a:prstGeom prst="ellipse">
            <a:avLst/>
          </a:prstGeom>
          <a:solidFill>
            <a:schemeClr val="accent1">
              <a:tint val="90000"/>
              <a:satMod val="275000"/>
              <a:alpha val="4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2" name="Oval 31"/>
          <p:cNvSpPr/>
          <p:nvPr/>
        </p:nvSpPr>
        <p:spPr>
          <a:xfrm>
            <a:off x="6951220" y="4665220"/>
            <a:ext cx="2192780" cy="2192780"/>
          </a:xfrm>
          <a:prstGeom prst="ellipse">
            <a:avLst/>
          </a:prstGeom>
          <a:solidFill>
            <a:schemeClr val="accent1">
              <a:tint val="75000"/>
              <a:shade val="50000"/>
              <a:satMod val="200000"/>
              <a:alpha val="8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3" name="Oval 32"/>
          <p:cNvSpPr/>
          <p:nvPr/>
        </p:nvSpPr>
        <p:spPr>
          <a:xfrm>
            <a:off x="1600200" y="3705807"/>
            <a:ext cx="1195876" cy="1198294"/>
          </a:xfrm>
          <a:prstGeom prst="ellipse">
            <a:avLst/>
          </a:prstGeom>
          <a:solidFill>
            <a:schemeClr val="accent1">
              <a:tint val="75000"/>
              <a:satMod val="200000"/>
              <a:alpha val="95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4" name="Oval 33"/>
          <p:cNvSpPr/>
          <p:nvPr/>
        </p:nvSpPr>
        <p:spPr>
          <a:xfrm>
            <a:off x="6324600" y="228600"/>
            <a:ext cx="822960" cy="822960"/>
          </a:xfrm>
          <a:prstGeom prst="ellipse">
            <a:avLst/>
          </a:prstGeom>
          <a:solidFill>
            <a:schemeClr val="accent1">
              <a:tint val="90000"/>
              <a:satMod val="275000"/>
              <a:alpha val="6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5" name="Oval 34"/>
          <p:cNvSpPr/>
          <p:nvPr/>
        </p:nvSpPr>
        <p:spPr>
          <a:xfrm>
            <a:off x="8077200" y="6526"/>
            <a:ext cx="1026908" cy="1026906"/>
          </a:xfrm>
          <a:prstGeom prst="ellipse">
            <a:avLst/>
          </a:prstGeom>
          <a:solidFill>
            <a:schemeClr val="accent1">
              <a:tint val="90000"/>
              <a:satMod val="275000"/>
              <a:alpha val="4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6" name="Rectangle 35"/>
          <p:cNvSpPr/>
          <p:nvPr/>
        </p:nvSpPr>
        <p:spPr>
          <a:xfrm>
            <a:off x="5410200" y="6324600"/>
            <a:ext cx="1524000" cy="533400"/>
          </a:xfrm>
          <a:prstGeom prst="rect">
            <a:avLst/>
          </a:prstGeom>
          <a:solidFill>
            <a:schemeClr val="accent1">
              <a:alpha val="10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7" name="Oval 36"/>
          <p:cNvSpPr/>
          <p:nvPr/>
        </p:nvSpPr>
        <p:spPr>
          <a:xfrm>
            <a:off x="3011692" y="6526"/>
            <a:ext cx="1026908" cy="1026906"/>
          </a:xfrm>
          <a:prstGeom prst="ellipse">
            <a:avLst/>
          </a:prstGeom>
          <a:solidFill>
            <a:schemeClr val="accent1">
              <a:tint val="90000"/>
              <a:satMod val="275000"/>
              <a:alpha val="4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24" name="Date Placeholder 23"/>
          <p:cNvSpPr>
            <a:spLocks noGrp="1"/>
          </p:cNvSpPr>
          <p:nvPr>
            <p:ph type="dt" sz="half" idx="2"/>
          </p:nvPr>
        </p:nvSpPr>
        <p:spPr>
          <a:xfrm>
            <a:off x="5791200" y="6357144"/>
            <a:ext cx="2974848" cy="384048"/>
          </a:xfrm>
          <a:prstGeom prst="rect">
            <a:avLst/>
          </a:prstGeom>
        </p:spPr>
        <p:txBody>
          <a:bodyPr vert="horz" anchor="ctr" anchorCtr="0"/>
          <a:lstStyle>
            <a:lvl1pPr algn="l">
              <a:defRPr sz="1400">
                <a:solidFill>
                  <a:schemeClr val="tx2"/>
                </a:solidFill>
              </a:defRPr>
            </a:lvl1pPr>
          </a:lstStyle>
          <a:p>
            <a:fld id="{B6CD4A53-59BE-4E9A-A924-1763C89B4315}" type="datetimeFigureOut">
              <a:rPr lang="ru-RU" smtClean="0"/>
              <a:t>28.11.2013</a:t>
            </a:fld>
            <a:endParaRPr lang="ru-RU"/>
          </a:p>
        </p:txBody>
      </p:sp>
      <p:sp>
        <p:nvSpPr>
          <p:cNvPr id="10" name="Footer Placeholder 9"/>
          <p:cNvSpPr>
            <a:spLocks noGrp="1"/>
          </p:cNvSpPr>
          <p:nvPr>
            <p:ph type="ftr" sz="quarter" idx="3"/>
          </p:nvPr>
        </p:nvSpPr>
        <p:spPr>
          <a:xfrm>
            <a:off x="2133600" y="6357144"/>
            <a:ext cx="3581400" cy="384048"/>
          </a:xfrm>
          <a:prstGeom prst="rect">
            <a:avLst/>
          </a:prstGeom>
        </p:spPr>
        <p:txBody>
          <a:bodyPr vert="horz" anchor="ctr" anchorCtr="0"/>
          <a:lstStyle>
            <a:lvl1pPr algn="r">
              <a:defRPr sz="1400">
                <a:solidFill>
                  <a:schemeClr val="tx2"/>
                </a:solidFill>
              </a:defRPr>
            </a:lvl1pPr>
          </a:lstStyle>
          <a:p>
            <a:endParaRPr lang="ru-RU"/>
          </a:p>
        </p:txBody>
      </p:sp>
      <p:sp>
        <p:nvSpPr>
          <p:cNvPr id="22" name="Slide Number Placeholder 21"/>
          <p:cNvSpPr>
            <a:spLocks noGrp="1"/>
          </p:cNvSpPr>
          <p:nvPr>
            <p:ph type="sldNum" sz="quarter" idx="4"/>
          </p:nvPr>
        </p:nvSpPr>
        <p:spPr>
          <a:xfrm>
            <a:off x="155448" y="6315075"/>
            <a:ext cx="1188720" cy="457200"/>
          </a:xfrm>
          <a:prstGeom prst="rect">
            <a:avLst/>
          </a:prstGeom>
          <a:noFill/>
        </p:spPr>
        <p:txBody>
          <a:bodyPr vert="horz" lIns="0" tIns="0" rIns="0" bIns="0" anchor="ctr" anchorCtr="1">
            <a:normAutofit/>
          </a:bodyPr>
          <a:lstStyle>
            <a:lvl1pPr algn="ctr">
              <a:defRPr sz="2800">
                <a:solidFill>
                  <a:schemeClr val="tx2"/>
                </a:solidFill>
              </a:defRPr>
            </a:lvl1pPr>
          </a:lstStyle>
          <a:p>
            <a:fld id="{A06960AF-56D8-48ED-9A10-980D4628A821}" type="slidenum">
              <a:rPr lang="ru-RU" smtClean="0"/>
              <a:t>‹#›</a:t>
            </a:fld>
            <a:endParaRPr lang="ru-RU"/>
          </a:p>
        </p:txBody>
      </p:sp>
      <p:sp>
        <p:nvSpPr>
          <p:cNvPr id="5" name="Title Placeholder 4"/>
          <p:cNvSpPr>
            <a:spLocks noGrp="1"/>
          </p:cNvSpPr>
          <p:nvPr>
            <p:ph type="title"/>
          </p:nvPr>
        </p:nvSpPr>
        <p:spPr>
          <a:xfrm>
            <a:off x="457200" y="152400"/>
            <a:ext cx="8229600" cy="1143000"/>
          </a:xfrm>
          <a:prstGeom prst="rect">
            <a:avLst/>
          </a:prstGeom>
        </p:spPr>
        <p:txBody>
          <a:bodyPr vert="horz" anchor="b" anchorCtr="0">
            <a:normAutofit/>
          </a:bodyPr>
          <a:lstStyle/>
          <a:p>
            <a:r>
              <a:rPr lang="ru-RU" smtClean="0"/>
              <a:t>Образец заголовка</a:t>
            </a:r>
            <a:endParaRPr lang="en-US" dirty="0"/>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sz="3800" kern="1200" spc="-100" baseline="0">
          <a:solidFill>
            <a:schemeClr val="tx2"/>
          </a:solidFill>
          <a:latin typeface="+mj-lt"/>
          <a:ea typeface="+mj-ea"/>
          <a:cs typeface="+mj-cs"/>
        </a:defRPr>
      </a:lvl1pPr>
    </p:titleStyle>
    <p:bodyStyle>
      <a:lvl1pPr marL="274320" indent="-274320" algn="l" rtl="0" eaLnBrk="1" latinLnBrk="0" hangingPunct="1">
        <a:spcBef>
          <a:spcPts val="700"/>
        </a:spcBef>
        <a:buClr>
          <a:schemeClr val="accent2"/>
        </a:buClr>
        <a:buSzPct val="85000"/>
        <a:buFont typeface="Wingdings 2"/>
        <a:buChar char=""/>
        <a:defRPr sz="2800" kern="1200">
          <a:solidFill>
            <a:schemeClr val="tx1"/>
          </a:solidFill>
          <a:latin typeface="+mn-lt"/>
          <a:ea typeface="+mn-ea"/>
          <a:cs typeface="+mn-cs"/>
        </a:defRPr>
      </a:lvl1pPr>
      <a:lvl2pPr marL="640080" indent="-274320" algn="l" rtl="0" eaLnBrk="1" latinLnBrk="0" hangingPunct="1">
        <a:spcBef>
          <a:spcPts val="600"/>
        </a:spcBef>
        <a:buClr>
          <a:schemeClr val="accent1"/>
        </a:buClr>
        <a:buSzPct val="85000"/>
        <a:buFont typeface="Wingdings 2"/>
        <a:buChar char=""/>
        <a:defRPr sz="2500" kern="1200">
          <a:solidFill>
            <a:schemeClr val="tx1"/>
          </a:solidFill>
          <a:latin typeface="+mn-lt"/>
          <a:ea typeface="+mn-ea"/>
          <a:cs typeface="+mn-cs"/>
        </a:defRPr>
      </a:lvl2pPr>
      <a:lvl3pPr marL="1005840" indent="-228600" algn="l" rtl="0" eaLnBrk="1" latinLnBrk="0" hangingPunct="1">
        <a:spcBef>
          <a:spcPts val="500"/>
        </a:spcBef>
        <a:buClr>
          <a:schemeClr val="accent3"/>
        </a:buClr>
        <a:buSzPct val="85000"/>
        <a:buFont typeface="Wingdings 2"/>
        <a:buChar char=""/>
        <a:defRPr sz="2200" kern="1200">
          <a:solidFill>
            <a:schemeClr val="tx1"/>
          </a:solidFill>
          <a:latin typeface="+mn-lt"/>
          <a:ea typeface="+mn-ea"/>
          <a:cs typeface="+mn-cs"/>
        </a:defRPr>
      </a:lvl3pPr>
      <a:lvl4pPr marL="1280160" indent="-228600" algn="l" rtl="0" eaLnBrk="1" latinLnBrk="0" hangingPunct="1">
        <a:spcBef>
          <a:spcPts val="400"/>
        </a:spcBef>
        <a:buClr>
          <a:schemeClr val="accent4"/>
        </a:buClr>
        <a:buFont typeface="Wingdings"/>
        <a:buChar char="§"/>
        <a:defRPr sz="2000" kern="1200">
          <a:solidFill>
            <a:schemeClr val="tx1"/>
          </a:solidFill>
          <a:latin typeface="+mn-lt"/>
          <a:ea typeface="+mn-ea"/>
          <a:cs typeface="+mn-cs"/>
        </a:defRPr>
      </a:lvl4pPr>
      <a:lvl5pPr marL="1554480" indent="-228600" algn="l" rtl="0" eaLnBrk="1" latinLnBrk="0" hangingPunct="1">
        <a:spcBef>
          <a:spcPct val="20000"/>
        </a:spcBef>
        <a:buClr>
          <a:schemeClr val="accent5"/>
        </a:buClr>
        <a:buFont typeface="Wingdings"/>
        <a:buChar char="§"/>
        <a:defRPr sz="1600" kern="1200">
          <a:solidFill>
            <a:schemeClr val="tx1"/>
          </a:solidFill>
          <a:latin typeface="+mn-lt"/>
          <a:ea typeface="+mn-ea"/>
          <a:cs typeface="+mn-cs"/>
        </a:defRPr>
      </a:lvl5pPr>
      <a:lvl6pPr marL="1828800" indent="-228600" algn="l" rtl="0" eaLnBrk="1" latinLnBrk="0" hangingPunct="1">
        <a:spcBef>
          <a:spcPct val="20000"/>
        </a:spcBef>
        <a:buClr>
          <a:schemeClr val="accent5"/>
        </a:buClr>
        <a:buFont typeface="Wingdings"/>
        <a:buChar char="§"/>
        <a:defRPr sz="1800" kern="1200">
          <a:solidFill>
            <a:schemeClr val="tx1"/>
          </a:solidFill>
          <a:latin typeface="+mn-lt"/>
          <a:ea typeface="+mn-ea"/>
          <a:cs typeface="+mn-cs"/>
        </a:defRPr>
      </a:lvl6pPr>
      <a:lvl7pPr marL="2011680" indent="-182880" algn="l" rtl="0" eaLnBrk="1" latinLnBrk="0" hangingPunct="1">
        <a:spcBef>
          <a:spcPct val="20000"/>
        </a:spcBef>
        <a:buClr>
          <a:schemeClr val="accent2"/>
        </a:buClr>
        <a:buFont typeface="Wingdings"/>
        <a:buChar char="§"/>
        <a:defRPr sz="1600" kern="1200" baseline="0">
          <a:solidFill>
            <a:schemeClr val="tx1"/>
          </a:solidFill>
          <a:latin typeface="+mn-lt"/>
          <a:ea typeface="+mn-ea"/>
          <a:cs typeface="+mn-cs"/>
        </a:defRPr>
      </a:lvl7pPr>
      <a:lvl8pPr marL="2286000" indent="-182880" algn="l" rtl="0" eaLnBrk="1" latinLnBrk="0" hangingPunct="1">
        <a:spcBef>
          <a:spcPct val="20000"/>
        </a:spcBef>
        <a:buClr>
          <a:schemeClr val="accent3"/>
        </a:buClr>
        <a:buFont typeface="Wingdings"/>
        <a:buChar char="§"/>
        <a:defRPr sz="1600" kern="1200">
          <a:solidFill>
            <a:schemeClr val="tx1"/>
          </a:solidFill>
          <a:latin typeface="+mn-lt"/>
          <a:ea typeface="+mn-ea"/>
          <a:cs typeface="+mn-cs"/>
        </a:defRPr>
      </a:lvl8pPr>
      <a:lvl9pPr marL="2560320" indent="-182880" algn="l" rtl="0" eaLnBrk="1" latinLnBrk="0" hangingPunct="1">
        <a:spcBef>
          <a:spcPct val="20000"/>
        </a:spcBef>
        <a:buClr>
          <a:schemeClr val="accent6"/>
        </a:buClr>
        <a:buFont typeface="Wingdings"/>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ctrTitle"/>
          </p:nvPr>
        </p:nvSpPr>
        <p:spPr>
          <a:xfrm>
            <a:off x="457200" y="908720"/>
            <a:ext cx="8305800" cy="1453480"/>
          </a:xfrm>
          <a:prstGeom prst="rect">
            <a:avLst/>
          </a:prstGeo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ru-RU" sz="5400" b="1" i="0" u="none" strike="noStrike" kern="0" cap="none" spc="50" normalizeH="0" baseline="0" noProof="0" dirty="0">
                <a:ln w="11430"/>
                <a:gradFill>
                  <a:gsLst>
                    <a:gs pos="25000">
                      <a:srgbClr val="5ECCF3">
                        <a:satMod val="155000"/>
                      </a:srgbClr>
                    </a:gs>
                    <a:gs pos="100000">
                      <a:srgbClr val="5ECCF3">
                        <a:shade val="45000"/>
                        <a:satMod val="165000"/>
                      </a:srgbClr>
                    </a:gs>
                  </a:gsLst>
                  <a:lin ang="5400000"/>
                </a:gradFill>
                <a:effectLst>
                  <a:outerShdw blurRad="76200" dist="50800" dir="5400000" algn="tl" rotWithShape="0">
                    <a:srgbClr val="000000">
                      <a:alpha val="65000"/>
                    </a:srgbClr>
                  </a:outerShdw>
                </a:effectLst>
                <a:uLnTx/>
                <a:uFillTx/>
              </a:rPr>
              <a:t>Изучаем </a:t>
            </a:r>
            <a:r>
              <a:rPr kumimoji="0" lang="ru-RU" sz="5400" b="1" i="0" u="none" strike="noStrike" kern="0" cap="none" spc="50" normalizeH="0" baseline="0" noProof="0" dirty="0" smtClean="0">
                <a:ln w="11430"/>
                <a:gradFill>
                  <a:gsLst>
                    <a:gs pos="25000">
                      <a:srgbClr val="5ECCF3">
                        <a:satMod val="155000"/>
                      </a:srgbClr>
                    </a:gs>
                    <a:gs pos="100000">
                      <a:srgbClr val="5ECCF3">
                        <a:shade val="45000"/>
                        <a:satMod val="165000"/>
                      </a:srgbClr>
                    </a:gs>
                  </a:gsLst>
                  <a:lin ang="5400000"/>
                </a:gradFill>
                <a:effectLst>
                  <a:outerShdw blurRad="76200" dist="50800" dir="5400000" algn="tl" rotWithShape="0">
                    <a:srgbClr val="000000">
                      <a:alpha val="65000"/>
                    </a:srgbClr>
                  </a:outerShdw>
                </a:effectLst>
                <a:uLnTx/>
                <a:uFillTx/>
              </a:rPr>
              <a:t/>
            </a:r>
            <a:br>
              <a:rPr kumimoji="0" lang="ru-RU" sz="5400" b="1" i="0" u="none" strike="noStrike" kern="0" cap="none" spc="50" normalizeH="0" baseline="0" noProof="0" dirty="0" smtClean="0">
                <a:ln w="11430"/>
                <a:gradFill>
                  <a:gsLst>
                    <a:gs pos="25000">
                      <a:srgbClr val="5ECCF3">
                        <a:satMod val="155000"/>
                      </a:srgbClr>
                    </a:gs>
                    <a:gs pos="100000">
                      <a:srgbClr val="5ECCF3">
                        <a:shade val="45000"/>
                        <a:satMod val="165000"/>
                      </a:srgbClr>
                    </a:gs>
                  </a:gsLst>
                  <a:lin ang="5400000"/>
                </a:gradFill>
                <a:effectLst>
                  <a:outerShdw blurRad="76200" dist="50800" dir="5400000" algn="tl" rotWithShape="0">
                    <a:srgbClr val="000000">
                      <a:alpha val="65000"/>
                    </a:srgbClr>
                  </a:outerShdw>
                </a:effectLst>
                <a:uLnTx/>
                <a:uFillTx/>
              </a:rPr>
            </a:br>
            <a:r>
              <a:rPr kumimoji="0" lang="ru-RU" sz="5400" b="1" i="0" u="none" strike="noStrike" kern="0" cap="none" spc="50" normalizeH="0" baseline="0" noProof="0" dirty="0" smtClean="0">
                <a:ln w="11430"/>
                <a:gradFill>
                  <a:gsLst>
                    <a:gs pos="25000">
                      <a:srgbClr val="5ECCF3">
                        <a:satMod val="155000"/>
                      </a:srgbClr>
                    </a:gs>
                    <a:gs pos="100000">
                      <a:srgbClr val="5ECCF3">
                        <a:shade val="45000"/>
                        <a:satMod val="165000"/>
                      </a:srgbClr>
                    </a:gs>
                  </a:gsLst>
                  <a:lin ang="5400000"/>
                </a:gradFill>
                <a:effectLst>
                  <a:outerShdw blurRad="76200" dist="50800" dir="5400000" algn="tl" rotWithShape="0">
                    <a:srgbClr val="000000">
                      <a:alpha val="65000"/>
                    </a:srgbClr>
                  </a:outerShdw>
                </a:effectLst>
                <a:uLnTx/>
                <a:uFillTx/>
              </a:rPr>
              <a:t>кабардинский </a:t>
            </a:r>
            <a:r>
              <a:rPr kumimoji="0" lang="ru-RU" sz="5400" b="1" i="0" u="none" strike="noStrike" kern="0" cap="none" spc="50" normalizeH="0" baseline="0" noProof="0" dirty="0">
                <a:ln w="11430"/>
                <a:gradFill>
                  <a:gsLst>
                    <a:gs pos="25000">
                      <a:srgbClr val="5ECCF3">
                        <a:satMod val="155000"/>
                      </a:srgbClr>
                    </a:gs>
                    <a:gs pos="100000">
                      <a:srgbClr val="5ECCF3">
                        <a:shade val="45000"/>
                        <a:satMod val="165000"/>
                      </a:srgbClr>
                    </a:gs>
                  </a:gsLst>
                  <a:lin ang="5400000"/>
                </a:gradFill>
                <a:effectLst>
                  <a:outerShdw blurRad="76200" dist="50800" dir="5400000" algn="tl" rotWithShape="0">
                    <a:srgbClr val="000000">
                      <a:alpha val="65000"/>
                    </a:srgbClr>
                  </a:outerShdw>
                </a:effectLst>
                <a:uLnTx/>
                <a:uFillTx/>
              </a:rPr>
              <a:t>язык</a:t>
            </a:r>
          </a:p>
        </p:txBody>
      </p:sp>
      <p:sp>
        <p:nvSpPr>
          <p:cNvPr id="6" name="Подзаголовок 2"/>
          <p:cNvSpPr txBox="1">
            <a:spLocks/>
          </p:cNvSpPr>
          <p:nvPr/>
        </p:nvSpPr>
        <p:spPr>
          <a:xfrm>
            <a:off x="5292080" y="6021288"/>
            <a:ext cx="3672408" cy="537096"/>
          </a:xfrm>
          <a:prstGeom prst="rect">
            <a:avLst/>
          </a:prstGeom>
        </p:spPr>
        <p:txBody>
          <a:bodyPr vert="horz" lIns="91440" tIns="45720" rIns="91440" bIns="45720" rtlCol="0">
            <a:no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
                <a:srgbClr val="4E67C8"/>
              </a:buClr>
              <a:buSzPct val="100000"/>
              <a:buFont typeface="Symbol" pitchFamily="18" charset="2"/>
              <a:buNone/>
              <a:tabLst/>
              <a:defRPr/>
            </a:pPr>
            <a:r>
              <a:rPr kumimoji="0" lang="ru-RU" sz="3200" b="1" i="0" u="none" strike="noStrike" kern="1200" cap="none" spc="0" normalizeH="0" baseline="0" noProof="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uLnTx/>
                <a:uFillTx/>
                <a:latin typeface="Candara"/>
                <a:ea typeface="+mn-ea"/>
                <a:cs typeface="+mn-cs"/>
              </a:rPr>
              <a:t>Занятие №</a:t>
            </a:r>
            <a:r>
              <a:rPr kumimoji="0" lang="en-US" sz="3200" b="1" i="0" u="none" strike="noStrike" kern="1200" cap="none" spc="0" normalizeH="0" baseline="0" noProof="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uLnTx/>
                <a:uFillTx/>
                <a:latin typeface="Candara"/>
                <a:ea typeface="+mn-ea"/>
                <a:cs typeface="+mn-cs"/>
              </a:rPr>
              <a:t>1</a:t>
            </a:r>
            <a:r>
              <a:rPr kumimoji="0" lang="ru-RU" sz="3200" b="1" i="0" u="none" strike="noStrike" kern="1200" cap="none" spc="0" normalizeH="0" baseline="0" noProof="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uLnTx/>
                <a:uFillTx/>
                <a:latin typeface="Candara"/>
                <a:ea typeface="+mn-ea"/>
                <a:cs typeface="+mn-cs"/>
              </a:rPr>
              <a:t>9</a:t>
            </a:r>
            <a:endParaRPr kumimoji="0" lang="ru-RU" sz="3200" b="1" i="0" u="none" strike="noStrike" kern="1200" cap="none" spc="0" normalizeH="0" baseline="0" noProof="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uLnTx/>
              <a:uFillTx/>
              <a:latin typeface="Candara"/>
              <a:ea typeface="+mn-ea"/>
              <a:cs typeface="+mn-cs"/>
            </a:endParaRPr>
          </a:p>
        </p:txBody>
      </p:sp>
      <p:sp>
        <p:nvSpPr>
          <p:cNvPr id="2" name="Подзаголовок 1"/>
          <p:cNvSpPr>
            <a:spLocks noGrp="1"/>
          </p:cNvSpPr>
          <p:nvPr>
            <p:ph type="subTitle" idx="1"/>
          </p:nvPr>
        </p:nvSpPr>
        <p:spPr/>
        <p:txBody>
          <a:bodyPr/>
          <a:lstStyle/>
          <a:p>
            <a:endParaRPr lang="ru-RU"/>
          </a:p>
        </p:txBody>
      </p:sp>
    </p:spTree>
    <p:extLst>
      <p:ext uri="{BB962C8B-B14F-4D97-AF65-F5344CB8AC3E}">
        <p14:creationId xmlns:p14="http://schemas.microsoft.com/office/powerpoint/2010/main" val="1868270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628800"/>
            <a:ext cx="8064896" cy="4680520"/>
          </a:xfrm>
          <a:solidFill>
            <a:schemeClr val="accent1">
              <a:lumMod val="20000"/>
              <a:lumOff val="80000"/>
            </a:schemeClr>
          </a:solidFill>
        </p:spPr>
        <p:txBody>
          <a:bodyPr>
            <a:normAutofit fontScale="90000"/>
          </a:bodyPr>
          <a:lstStyle/>
          <a:p>
            <a:r>
              <a:rPr lang="ru-RU" sz="3600" dirty="0" smtClean="0">
                <a:solidFill>
                  <a:schemeClr val="bg1"/>
                </a:solidFill>
              </a:rPr>
              <a:t/>
            </a:r>
            <a:br>
              <a:rPr lang="ru-RU" sz="3600" dirty="0" smtClean="0">
                <a:solidFill>
                  <a:schemeClr val="bg1"/>
                </a:solidFill>
              </a:rPr>
            </a:br>
            <a:r>
              <a:rPr lang="ru-RU" sz="3600" dirty="0">
                <a:solidFill>
                  <a:schemeClr val="bg1"/>
                </a:solidFill>
              </a:rPr>
              <a:t/>
            </a:r>
            <a:br>
              <a:rPr lang="ru-RU" sz="3600" dirty="0">
                <a:solidFill>
                  <a:schemeClr val="bg1"/>
                </a:solidFill>
              </a:rPr>
            </a:br>
            <a:r>
              <a:rPr lang="ru-RU" sz="3600" dirty="0" smtClean="0">
                <a:solidFill>
                  <a:schemeClr val="bg1"/>
                </a:solidFill>
                <a:latin typeface="Times New Roman" panose="02020603050405020304" pitchFamily="18" charset="0"/>
                <a:cs typeface="Times New Roman" panose="02020603050405020304" pitchFamily="18" charset="0"/>
              </a:rPr>
              <a:t>…, </a:t>
            </a:r>
            <a:r>
              <a:rPr lang="ru-RU" sz="3600" dirty="0" err="1" smtClean="0">
                <a:solidFill>
                  <a:schemeClr val="bg1"/>
                </a:solidFill>
                <a:latin typeface="Times New Roman" panose="02020603050405020304" pitchFamily="18" charset="0"/>
                <a:cs typeface="Times New Roman" panose="02020603050405020304" pitchFamily="18" charset="0"/>
              </a:rPr>
              <a:t>Бахъсэн</a:t>
            </a:r>
            <a:r>
              <a:rPr lang="ru-RU" sz="3600" dirty="0" smtClean="0">
                <a:solidFill>
                  <a:schemeClr val="bg1"/>
                </a:solidFill>
                <a:latin typeface="Times New Roman" panose="02020603050405020304" pitchFamily="18" charset="0"/>
                <a:cs typeface="Times New Roman" panose="02020603050405020304" pitchFamily="18" charset="0"/>
              </a:rPr>
              <a:t> </a:t>
            </a:r>
            <a:r>
              <a:rPr lang="ru-RU" sz="3600" dirty="0" err="1" smtClean="0">
                <a:solidFill>
                  <a:schemeClr val="bg1"/>
                </a:solidFill>
                <a:latin typeface="Times New Roman" panose="02020603050405020304" pitchFamily="18" charset="0"/>
                <a:cs typeface="Times New Roman" panose="02020603050405020304" pitchFamily="18" charset="0"/>
              </a:rPr>
              <a:t>къалэ</a:t>
            </a:r>
            <a:r>
              <a:rPr lang="ru-RU" sz="3600" dirty="0" smtClean="0">
                <a:solidFill>
                  <a:schemeClr val="bg1"/>
                </a:solidFill>
                <a:latin typeface="Times New Roman" panose="02020603050405020304" pitchFamily="18" charset="0"/>
                <a:cs typeface="Times New Roman" panose="02020603050405020304" pitchFamily="18" charset="0"/>
              </a:rPr>
              <a:t> </a:t>
            </a:r>
            <a:r>
              <a:rPr lang="ru-RU" sz="3600" dirty="0" err="1" smtClean="0">
                <a:solidFill>
                  <a:schemeClr val="bg1"/>
                </a:solidFill>
                <a:latin typeface="Times New Roman" panose="02020603050405020304" pitchFamily="18" charset="0"/>
                <a:cs typeface="Times New Roman" panose="02020603050405020304" pitchFamily="18" charset="0"/>
              </a:rPr>
              <a:t>ущыпсэу</a:t>
            </a:r>
            <a:r>
              <a:rPr lang="ru-RU" sz="3600" u="sng" dirty="0" err="1" smtClean="0">
                <a:solidFill>
                  <a:schemeClr val="bg1"/>
                </a:solidFill>
                <a:latin typeface="Times New Roman" panose="02020603050405020304" pitchFamily="18" charset="0"/>
                <a:cs typeface="Times New Roman" panose="02020603050405020304" pitchFamily="18" charset="0"/>
              </a:rPr>
              <a:t>рэ</a:t>
            </a:r>
            <a:r>
              <a:rPr lang="ru-RU" sz="3600" dirty="0" smtClean="0">
                <a:solidFill>
                  <a:schemeClr val="bg1"/>
                </a:solidFill>
                <a:latin typeface="Times New Roman" panose="02020603050405020304" pitchFamily="18" charset="0"/>
                <a:cs typeface="Times New Roman" panose="02020603050405020304" pitchFamily="18" charset="0"/>
              </a:rPr>
              <a:t>?</a:t>
            </a:r>
            <a:br>
              <a:rPr lang="ru-RU" sz="3600" dirty="0" smtClean="0">
                <a:solidFill>
                  <a:schemeClr val="bg1"/>
                </a:solidFill>
                <a:latin typeface="Times New Roman" panose="02020603050405020304" pitchFamily="18" charset="0"/>
                <a:cs typeface="Times New Roman" panose="02020603050405020304" pitchFamily="18" charset="0"/>
              </a:rPr>
            </a:br>
            <a:r>
              <a:rPr lang="ru-RU" sz="3600" dirty="0" smtClean="0">
                <a:solidFill>
                  <a:schemeClr val="bg1"/>
                </a:solidFill>
                <a:latin typeface="Times New Roman" panose="02020603050405020304" pitchFamily="18" charset="0"/>
                <a:cs typeface="Times New Roman" panose="02020603050405020304" pitchFamily="18" charset="0"/>
              </a:rPr>
              <a:t>..., </a:t>
            </a:r>
            <a:r>
              <a:rPr lang="ru-RU" sz="3600" dirty="0" err="1" smtClean="0">
                <a:solidFill>
                  <a:schemeClr val="bg1"/>
                </a:solidFill>
                <a:latin typeface="Times New Roman" panose="02020603050405020304" pitchFamily="18" charset="0"/>
                <a:cs typeface="Times New Roman" panose="02020603050405020304" pitchFamily="18" charset="0"/>
              </a:rPr>
              <a:t>аспирантурэм</a:t>
            </a:r>
            <a:r>
              <a:rPr lang="ru-RU" sz="3600" dirty="0" smtClean="0">
                <a:solidFill>
                  <a:schemeClr val="bg1"/>
                </a:solidFill>
                <a:latin typeface="Times New Roman" panose="02020603050405020304" pitchFamily="18" charset="0"/>
                <a:cs typeface="Times New Roman" panose="02020603050405020304" pitchFamily="18" charset="0"/>
              </a:rPr>
              <a:t> </a:t>
            </a:r>
            <a:r>
              <a:rPr lang="ru-RU" sz="3600" dirty="0" err="1" smtClean="0">
                <a:solidFill>
                  <a:schemeClr val="bg1"/>
                </a:solidFill>
                <a:latin typeface="Times New Roman" panose="02020603050405020304" pitchFamily="18" charset="0"/>
                <a:cs typeface="Times New Roman" panose="02020603050405020304" pitchFamily="18" charset="0"/>
              </a:rPr>
              <a:t>ущеджэ</a:t>
            </a:r>
            <a:r>
              <a:rPr lang="ru-RU" sz="3600" u="sng" dirty="0" err="1" smtClean="0">
                <a:solidFill>
                  <a:schemeClr val="bg1"/>
                </a:solidFill>
                <a:latin typeface="Times New Roman" panose="02020603050405020304" pitchFamily="18" charset="0"/>
                <a:cs typeface="Times New Roman" panose="02020603050405020304" pitchFamily="18" charset="0"/>
              </a:rPr>
              <a:t>рэ</a:t>
            </a:r>
            <a:r>
              <a:rPr lang="ru-RU" sz="3600" dirty="0" smtClean="0">
                <a:solidFill>
                  <a:schemeClr val="bg1"/>
                </a:solidFill>
                <a:latin typeface="Times New Roman" panose="02020603050405020304" pitchFamily="18" charset="0"/>
                <a:cs typeface="Times New Roman" panose="02020603050405020304" pitchFamily="18" charset="0"/>
              </a:rPr>
              <a:t>?</a:t>
            </a:r>
            <a:br>
              <a:rPr lang="ru-RU" sz="3600" dirty="0" smtClean="0">
                <a:solidFill>
                  <a:schemeClr val="bg1"/>
                </a:solidFill>
                <a:latin typeface="Times New Roman" panose="02020603050405020304" pitchFamily="18" charset="0"/>
                <a:cs typeface="Times New Roman" panose="02020603050405020304" pitchFamily="18" charset="0"/>
              </a:rPr>
            </a:br>
            <a:r>
              <a:rPr lang="ru-RU" sz="3600" dirty="0" smtClean="0">
                <a:solidFill>
                  <a:schemeClr val="bg1"/>
                </a:solidFill>
                <a:latin typeface="Times New Roman" panose="02020603050405020304" pitchFamily="18" charset="0"/>
                <a:cs typeface="Times New Roman" panose="02020603050405020304" pitchFamily="18" charset="0"/>
              </a:rPr>
              <a:t>...</a:t>
            </a:r>
            <a:r>
              <a:rPr lang="ru-RU" sz="3600" i="1" dirty="0">
                <a:solidFill>
                  <a:schemeClr val="bg1"/>
                </a:solidFill>
                <a:latin typeface="Times New Roman" panose="02020603050405020304" pitchFamily="18" charset="0"/>
                <a:cs typeface="Times New Roman" panose="02020603050405020304" pitchFamily="18" charset="0"/>
              </a:rPr>
              <a:t>,</a:t>
            </a:r>
            <a:r>
              <a:rPr lang="ru-RU" sz="3600" i="1" dirty="0" smtClean="0">
                <a:solidFill>
                  <a:schemeClr val="bg1"/>
                </a:solidFill>
                <a:latin typeface="Times New Roman" panose="02020603050405020304" pitchFamily="18" charset="0"/>
                <a:cs typeface="Times New Roman" panose="02020603050405020304" pitchFamily="18" charset="0"/>
              </a:rPr>
              <a:t> </a:t>
            </a:r>
            <a:r>
              <a:rPr lang="ru-RU" sz="3600" dirty="0" err="1">
                <a:solidFill>
                  <a:schemeClr val="bg1"/>
                </a:solidFill>
                <a:latin typeface="Times New Roman" panose="02020603050405020304" pitchFamily="18" charset="0"/>
                <a:cs typeface="Times New Roman" panose="02020603050405020304" pitchFamily="18" charset="0"/>
              </a:rPr>
              <a:t>дыгъуасэ</a:t>
            </a:r>
            <a:r>
              <a:rPr lang="ru-RU" sz="3600" dirty="0">
                <a:solidFill>
                  <a:schemeClr val="bg1"/>
                </a:solidFill>
                <a:latin typeface="Times New Roman" panose="02020603050405020304" pitchFamily="18" charset="0"/>
                <a:cs typeface="Times New Roman" panose="02020603050405020304" pitchFamily="18" charset="0"/>
              </a:rPr>
              <a:t> </a:t>
            </a:r>
            <a:r>
              <a:rPr lang="ru-RU" sz="3600" dirty="0" err="1" smtClean="0">
                <a:solidFill>
                  <a:schemeClr val="bg1"/>
                </a:solidFill>
                <a:latin typeface="Times New Roman" panose="02020603050405020304" pitchFamily="18" charset="0"/>
                <a:cs typeface="Times New Roman" panose="02020603050405020304" pitchFamily="18" charset="0"/>
              </a:rPr>
              <a:t>университетым</a:t>
            </a:r>
            <a:r>
              <a:rPr lang="ru-RU" sz="3600" dirty="0" smtClean="0">
                <a:solidFill>
                  <a:schemeClr val="bg1"/>
                </a:solidFill>
                <a:latin typeface="Times New Roman" panose="02020603050405020304" pitchFamily="18" charset="0"/>
                <a:cs typeface="Times New Roman" panose="02020603050405020304" pitchFamily="18" charset="0"/>
              </a:rPr>
              <a:t> </a:t>
            </a:r>
            <a:r>
              <a:rPr lang="ru-RU" sz="3600" dirty="0">
                <a:solidFill>
                  <a:schemeClr val="bg1"/>
                </a:solidFill>
                <a:latin typeface="Times New Roman" panose="02020603050405020304" pitchFamily="18" charset="0"/>
                <a:cs typeface="Times New Roman" panose="02020603050405020304" pitchFamily="18" charset="0"/>
              </a:rPr>
              <a:t>ук1уа</a:t>
            </a:r>
            <a:r>
              <a:rPr lang="ru-RU" sz="3600" u="sng" dirty="0">
                <a:solidFill>
                  <a:schemeClr val="bg1"/>
                </a:solidFill>
                <a:latin typeface="Times New Roman" panose="02020603050405020304" pitchFamily="18" charset="0"/>
                <a:cs typeface="Times New Roman" panose="02020603050405020304" pitchFamily="18" charset="0"/>
              </a:rPr>
              <a:t>къэ</a:t>
            </a:r>
            <a:r>
              <a:rPr lang="ru-RU" sz="3600" dirty="0">
                <a:solidFill>
                  <a:schemeClr val="bg1"/>
                </a:solidFill>
                <a:latin typeface="Times New Roman" panose="02020603050405020304" pitchFamily="18" charset="0"/>
                <a:cs typeface="Times New Roman" panose="02020603050405020304" pitchFamily="18" charset="0"/>
              </a:rPr>
              <a:t>? </a:t>
            </a:r>
            <a:br>
              <a:rPr lang="ru-RU" sz="3600" dirty="0">
                <a:solidFill>
                  <a:schemeClr val="bg1"/>
                </a:solidFill>
                <a:latin typeface="Times New Roman" panose="02020603050405020304" pitchFamily="18" charset="0"/>
                <a:cs typeface="Times New Roman" panose="02020603050405020304" pitchFamily="18" charset="0"/>
              </a:rPr>
            </a:br>
            <a:r>
              <a:rPr lang="ru-RU" sz="3600" dirty="0">
                <a:solidFill>
                  <a:schemeClr val="bg1"/>
                </a:solidFill>
                <a:latin typeface="Times New Roman" panose="02020603050405020304" pitchFamily="18" charset="0"/>
                <a:cs typeface="Times New Roman" panose="02020603050405020304" pitchFamily="18" charset="0"/>
              </a:rPr>
              <a:t>..., </a:t>
            </a:r>
            <a:r>
              <a:rPr lang="ru-RU" sz="3600" dirty="0" err="1">
                <a:solidFill>
                  <a:schemeClr val="bg1"/>
                </a:solidFill>
                <a:latin typeface="Times New Roman" panose="02020603050405020304" pitchFamily="18" charset="0"/>
                <a:cs typeface="Times New Roman" panose="02020603050405020304" pitchFamily="18" charset="0"/>
              </a:rPr>
              <a:t>дыгъуэпшыхь</a:t>
            </a:r>
            <a:r>
              <a:rPr lang="ru-RU" sz="3600" dirty="0">
                <a:solidFill>
                  <a:schemeClr val="bg1"/>
                </a:solidFill>
                <a:latin typeface="Times New Roman" panose="02020603050405020304" pitchFamily="18" charset="0"/>
                <a:cs typeface="Times New Roman" panose="02020603050405020304" pitchFamily="18" charset="0"/>
              </a:rPr>
              <a:t> </a:t>
            </a:r>
            <a:r>
              <a:rPr lang="ru-RU" sz="3600" dirty="0" err="1">
                <a:solidFill>
                  <a:schemeClr val="bg1"/>
                </a:solidFill>
                <a:latin typeface="Times New Roman" panose="02020603050405020304" pitchFamily="18" charset="0"/>
                <a:cs typeface="Times New Roman" panose="02020603050405020304" pitchFamily="18" charset="0"/>
              </a:rPr>
              <a:t>докладыр</a:t>
            </a:r>
            <a:r>
              <a:rPr lang="ru-RU" sz="3600" dirty="0">
                <a:solidFill>
                  <a:schemeClr val="bg1"/>
                </a:solidFill>
                <a:latin typeface="Times New Roman" panose="02020603050405020304" pitchFamily="18" charset="0"/>
                <a:cs typeface="Times New Roman" panose="02020603050405020304" pitchFamily="18" charset="0"/>
              </a:rPr>
              <a:t> </a:t>
            </a:r>
            <a:r>
              <a:rPr lang="ru-RU" sz="3600" dirty="0" err="1">
                <a:solidFill>
                  <a:schemeClr val="bg1"/>
                </a:solidFill>
                <a:latin typeface="Times New Roman" panose="02020603050405020304" pitchFamily="18" charset="0"/>
                <a:cs typeface="Times New Roman" panose="02020603050405020304" pitchFamily="18" charset="0"/>
              </a:rPr>
              <a:t>птха</a:t>
            </a:r>
            <a:r>
              <a:rPr lang="ru-RU" sz="3600" u="sng" dirty="0" err="1">
                <a:solidFill>
                  <a:schemeClr val="bg1"/>
                </a:solidFill>
                <a:latin typeface="Times New Roman" panose="02020603050405020304" pitchFamily="18" charset="0"/>
                <a:cs typeface="Times New Roman" panose="02020603050405020304" pitchFamily="18" charset="0"/>
              </a:rPr>
              <a:t>къэ</a:t>
            </a:r>
            <a:r>
              <a:rPr lang="ru-RU" sz="3600" dirty="0" smtClean="0">
                <a:solidFill>
                  <a:schemeClr val="bg1"/>
                </a:solidFill>
                <a:latin typeface="Times New Roman" panose="02020603050405020304" pitchFamily="18" charset="0"/>
                <a:cs typeface="Times New Roman" panose="02020603050405020304" pitchFamily="18" charset="0"/>
              </a:rPr>
              <a:t>?</a:t>
            </a:r>
            <a:br>
              <a:rPr lang="ru-RU" sz="3600" dirty="0" smtClean="0">
                <a:solidFill>
                  <a:schemeClr val="bg1"/>
                </a:solidFill>
                <a:latin typeface="Times New Roman" panose="02020603050405020304" pitchFamily="18" charset="0"/>
                <a:cs typeface="Times New Roman" panose="02020603050405020304" pitchFamily="18" charset="0"/>
              </a:rPr>
            </a:br>
            <a:r>
              <a:rPr lang="ru-RU" sz="3600" dirty="0" smtClean="0">
                <a:solidFill>
                  <a:schemeClr val="bg1"/>
                </a:solidFill>
                <a:latin typeface="Times New Roman" panose="02020603050405020304" pitchFamily="18" charset="0"/>
                <a:cs typeface="Times New Roman" panose="02020603050405020304" pitchFamily="18" charset="0"/>
              </a:rPr>
              <a:t>...</a:t>
            </a:r>
            <a:r>
              <a:rPr lang="ru-RU" sz="3600" i="1" dirty="0" smtClean="0">
                <a:solidFill>
                  <a:schemeClr val="bg1"/>
                </a:solidFill>
                <a:latin typeface="Times New Roman" panose="02020603050405020304" pitchFamily="18" charset="0"/>
                <a:cs typeface="Times New Roman" panose="02020603050405020304" pitchFamily="18" charset="0"/>
              </a:rPr>
              <a:t>,</a:t>
            </a:r>
            <a:r>
              <a:rPr lang="ru-RU" sz="3600" dirty="0" smtClean="0">
                <a:solidFill>
                  <a:schemeClr val="bg1"/>
                </a:solidFill>
                <a:latin typeface="Times New Roman" panose="02020603050405020304" pitchFamily="18" charset="0"/>
                <a:cs typeface="Times New Roman" panose="02020603050405020304" pitchFamily="18" charset="0"/>
              </a:rPr>
              <a:t> </a:t>
            </a:r>
            <a:r>
              <a:rPr lang="ru-RU" sz="3600" dirty="0" err="1" smtClean="0">
                <a:solidFill>
                  <a:schemeClr val="bg1"/>
                </a:solidFill>
                <a:latin typeface="Times New Roman" panose="02020603050405020304" pitchFamily="18" charset="0"/>
                <a:cs typeface="Times New Roman" panose="02020603050405020304" pitchFamily="18" charset="0"/>
              </a:rPr>
              <a:t>нобэ</a:t>
            </a:r>
            <a:r>
              <a:rPr lang="ru-RU" sz="3600" dirty="0" smtClean="0">
                <a:solidFill>
                  <a:schemeClr val="bg1"/>
                </a:solidFill>
                <a:latin typeface="Times New Roman" panose="02020603050405020304" pitchFamily="18" charset="0"/>
                <a:cs typeface="Times New Roman" panose="02020603050405020304" pitchFamily="18" charset="0"/>
              </a:rPr>
              <a:t> </a:t>
            </a:r>
            <a:r>
              <a:rPr lang="ru-RU" sz="3600" dirty="0" err="1">
                <a:solidFill>
                  <a:schemeClr val="bg1"/>
                </a:solidFill>
                <a:latin typeface="Times New Roman" panose="02020603050405020304" pitchFamily="18" charset="0"/>
                <a:cs typeface="Times New Roman" panose="02020603050405020304" pitchFamily="18" charset="0"/>
              </a:rPr>
              <a:t>кафем</a:t>
            </a:r>
            <a:r>
              <a:rPr lang="ru-RU" sz="3600" dirty="0">
                <a:solidFill>
                  <a:schemeClr val="bg1"/>
                </a:solidFill>
                <a:latin typeface="Times New Roman" panose="02020603050405020304" pitchFamily="18" charset="0"/>
                <a:cs typeface="Times New Roman" panose="02020603050405020304" pitchFamily="18" charset="0"/>
              </a:rPr>
              <a:t> </a:t>
            </a:r>
            <a:r>
              <a:rPr lang="ru-RU" sz="3600" dirty="0" err="1">
                <a:solidFill>
                  <a:schemeClr val="bg1"/>
                </a:solidFill>
                <a:latin typeface="Times New Roman" panose="02020603050405020304" pitchFamily="18" charset="0"/>
                <a:cs typeface="Times New Roman" panose="02020603050405020304" pitchFamily="18" charset="0"/>
              </a:rPr>
              <a:t>ущышхауэ</a:t>
            </a:r>
            <a:r>
              <a:rPr lang="ru-RU" sz="3600" dirty="0">
                <a:solidFill>
                  <a:schemeClr val="bg1"/>
                </a:solidFill>
                <a:latin typeface="Times New Roman" panose="02020603050405020304" pitchFamily="18" charset="0"/>
                <a:cs typeface="Times New Roman" panose="02020603050405020304" pitchFamily="18" charset="0"/>
              </a:rPr>
              <a:t> </a:t>
            </a:r>
            <a:r>
              <a:rPr lang="ru-RU" sz="3600" u="sng" dirty="0">
                <a:solidFill>
                  <a:schemeClr val="bg1"/>
                </a:solidFill>
                <a:latin typeface="Times New Roman" panose="02020603050405020304" pitchFamily="18" charset="0"/>
                <a:cs typeface="Times New Roman" panose="02020603050405020304" pitchFamily="18" charset="0"/>
              </a:rPr>
              <a:t>п1эрэ</a:t>
            </a:r>
            <a:r>
              <a:rPr lang="ru-RU" sz="3600" dirty="0">
                <a:solidFill>
                  <a:schemeClr val="bg1"/>
                </a:solidFill>
                <a:latin typeface="Times New Roman" panose="02020603050405020304" pitchFamily="18" charset="0"/>
                <a:cs typeface="Times New Roman" panose="02020603050405020304" pitchFamily="18" charset="0"/>
              </a:rPr>
              <a:t>?</a:t>
            </a:r>
            <a:br>
              <a:rPr lang="ru-RU" sz="3600" dirty="0">
                <a:solidFill>
                  <a:schemeClr val="bg1"/>
                </a:solidFill>
                <a:latin typeface="Times New Roman" panose="02020603050405020304" pitchFamily="18" charset="0"/>
                <a:cs typeface="Times New Roman" panose="02020603050405020304" pitchFamily="18" charset="0"/>
              </a:rPr>
            </a:br>
            <a:r>
              <a:rPr lang="ru-RU" sz="3600" dirty="0">
                <a:solidFill>
                  <a:schemeClr val="bg1"/>
                </a:solidFill>
                <a:latin typeface="Times New Roman" panose="02020603050405020304" pitchFamily="18" charset="0"/>
                <a:cs typeface="Times New Roman" panose="02020603050405020304" pitchFamily="18" charset="0"/>
              </a:rPr>
              <a:t>..., </a:t>
            </a:r>
            <a:r>
              <a:rPr lang="ru-RU" sz="3600" dirty="0" err="1">
                <a:solidFill>
                  <a:schemeClr val="bg1"/>
                </a:solidFill>
                <a:latin typeface="Times New Roman" panose="02020603050405020304" pitchFamily="18" charset="0"/>
                <a:cs typeface="Times New Roman" panose="02020603050405020304" pitchFamily="18" charset="0"/>
              </a:rPr>
              <a:t>уи</a:t>
            </a:r>
            <a:r>
              <a:rPr lang="ru-RU" sz="3600" dirty="0">
                <a:solidFill>
                  <a:schemeClr val="bg1"/>
                </a:solidFill>
                <a:latin typeface="Times New Roman" panose="02020603050405020304" pitchFamily="18" charset="0"/>
                <a:cs typeface="Times New Roman" panose="02020603050405020304" pitchFamily="18" charset="0"/>
              </a:rPr>
              <a:t> </a:t>
            </a:r>
            <a:r>
              <a:rPr lang="ru-RU" sz="3600" dirty="0" err="1">
                <a:solidFill>
                  <a:schemeClr val="bg1"/>
                </a:solidFill>
                <a:latin typeface="Times New Roman" panose="02020603050405020304" pitchFamily="18" charset="0"/>
                <a:cs typeface="Times New Roman" panose="02020603050405020304" pitchFamily="18" charset="0"/>
              </a:rPr>
              <a:t>телефоныр</a:t>
            </a:r>
            <a:r>
              <a:rPr lang="ru-RU" sz="3600" dirty="0">
                <a:solidFill>
                  <a:schemeClr val="bg1"/>
                </a:solidFill>
                <a:latin typeface="Times New Roman" panose="02020603050405020304" pitchFamily="18" charset="0"/>
                <a:cs typeface="Times New Roman" panose="02020603050405020304" pitchFamily="18" charset="0"/>
              </a:rPr>
              <a:t> </a:t>
            </a:r>
            <a:r>
              <a:rPr lang="ru-RU" sz="3600" dirty="0" err="1">
                <a:solidFill>
                  <a:schemeClr val="bg1"/>
                </a:solidFill>
                <a:latin typeface="Times New Roman" panose="02020603050405020304" pitchFamily="18" charset="0"/>
                <a:cs typeface="Times New Roman" panose="02020603050405020304" pitchFamily="18" charset="0"/>
              </a:rPr>
              <a:t>сумкэм</a:t>
            </a:r>
            <a:r>
              <a:rPr lang="ru-RU" sz="3600" dirty="0">
                <a:solidFill>
                  <a:schemeClr val="bg1"/>
                </a:solidFill>
                <a:latin typeface="Times New Roman" panose="02020603050405020304" pitchFamily="18" charset="0"/>
                <a:cs typeface="Times New Roman" panose="02020603050405020304" pitchFamily="18" charset="0"/>
              </a:rPr>
              <a:t> </a:t>
            </a:r>
            <a:r>
              <a:rPr lang="ru-RU" sz="3600" dirty="0" err="1">
                <a:solidFill>
                  <a:schemeClr val="bg1"/>
                </a:solidFill>
                <a:latin typeface="Times New Roman" panose="02020603050405020304" pitchFamily="18" charset="0"/>
                <a:cs typeface="Times New Roman" panose="02020603050405020304" pitchFamily="18" charset="0"/>
              </a:rPr>
              <a:t>илъу</a:t>
            </a:r>
            <a:r>
              <a:rPr lang="ru-RU" sz="3600" dirty="0">
                <a:solidFill>
                  <a:schemeClr val="bg1"/>
                </a:solidFill>
                <a:latin typeface="Times New Roman" panose="02020603050405020304" pitchFamily="18" charset="0"/>
                <a:cs typeface="Times New Roman" panose="02020603050405020304" pitchFamily="18" charset="0"/>
              </a:rPr>
              <a:t> </a:t>
            </a:r>
            <a:r>
              <a:rPr lang="ru-RU" sz="3600" u="sng" dirty="0">
                <a:solidFill>
                  <a:schemeClr val="bg1"/>
                </a:solidFill>
                <a:latin typeface="Times New Roman" panose="02020603050405020304" pitchFamily="18" charset="0"/>
                <a:cs typeface="Times New Roman" panose="02020603050405020304" pitchFamily="18" charset="0"/>
              </a:rPr>
              <a:t>п1эрэ</a:t>
            </a:r>
            <a:r>
              <a:rPr lang="ru-RU" sz="3600" dirty="0" smtClean="0">
                <a:solidFill>
                  <a:schemeClr val="bg1"/>
                </a:solidFill>
                <a:latin typeface="Times New Roman" panose="02020603050405020304" pitchFamily="18" charset="0"/>
                <a:cs typeface="Times New Roman" panose="02020603050405020304" pitchFamily="18" charset="0"/>
              </a:rPr>
              <a:t>?</a:t>
            </a:r>
            <a:br>
              <a:rPr lang="ru-RU" sz="3600" dirty="0" smtClean="0">
                <a:solidFill>
                  <a:schemeClr val="bg1"/>
                </a:solidFill>
                <a:latin typeface="Times New Roman" panose="02020603050405020304" pitchFamily="18" charset="0"/>
                <a:cs typeface="Times New Roman" panose="02020603050405020304" pitchFamily="18" charset="0"/>
              </a:rPr>
            </a:br>
            <a:r>
              <a:rPr lang="ru-RU" sz="3600" dirty="0" smtClean="0">
                <a:solidFill>
                  <a:schemeClr val="bg1"/>
                </a:solidFill>
                <a:latin typeface="Times New Roman" panose="02020603050405020304" pitchFamily="18" charset="0"/>
                <a:cs typeface="Times New Roman" panose="02020603050405020304" pitchFamily="18" charset="0"/>
              </a:rPr>
              <a:t>..., </a:t>
            </a:r>
            <a:r>
              <a:rPr lang="ru-RU" sz="3600" dirty="0" err="1">
                <a:solidFill>
                  <a:schemeClr val="bg1"/>
                </a:solidFill>
                <a:latin typeface="Times New Roman" panose="02020603050405020304" pitchFamily="18" charset="0"/>
                <a:cs typeface="Times New Roman" panose="02020603050405020304" pitchFamily="18" charset="0"/>
              </a:rPr>
              <a:t>пщэдей</a:t>
            </a:r>
            <a:r>
              <a:rPr lang="ru-RU" sz="3600" dirty="0">
                <a:solidFill>
                  <a:schemeClr val="bg1"/>
                </a:solidFill>
                <a:latin typeface="Times New Roman" panose="02020603050405020304" pitchFamily="18" charset="0"/>
                <a:cs typeface="Times New Roman" panose="02020603050405020304" pitchFamily="18" charset="0"/>
              </a:rPr>
              <a:t> волейбол </a:t>
            </a:r>
            <a:r>
              <a:rPr lang="ru-RU" sz="3600" dirty="0" err="1">
                <a:solidFill>
                  <a:schemeClr val="bg1"/>
                </a:solidFill>
                <a:latin typeface="Times New Roman" panose="02020603050405020304" pitchFamily="18" charset="0"/>
                <a:cs typeface="Times New Roman" panose="02020603050405020304" pitchFamily="18" charset="0"/>
              </a:rPr>
              <a:t>уджэгун</a:t>
            </a:r>
            <a:r>
              <a:rPr lang="ru-RU" sz="3600" u="sng" dirty="0" err="1">
                <a:solidFill>
                  <a:schemeClr val="bg1"/>
                </a:solidFill>
                <a:latin typeface="Times New Roman" panose="02020603050405020304" pitchFamily="18" charset="0"/>
                <a:cs typeface="Times New Roman" panose="02020603050405020304" pitchFamily="18" charset="0"/>
              </a:rPr>
              <a:t>уи</a:t>
            </a:r>
            <a:r>
              <a:rPr lang="ru-RU" sz="3600" dirty="0">
                <a:solidFill>
                  <a:schemeClr val="bg1"/>
                </a:solidFill>
                <a:latin typeface="Times New Roman" panose="02020603050405020304" pitchFamily="18" charset="0"/>
                <a:cs typeface="Times New Roman" panose="02020603050405020304" pitchFamily="18" charset="0"/>
              </a:rPr>
              <a:t>?</a:t>
            </a:r>
            <a:br>
              <a:rPr lang="ru-RU" sz="3600" dirty="0">
                <a:solidFill>
                  <a:schemeClr val="bg1"/>
                </a:solidFill>
                <a:latin typeface="Times New Roman" panose="02020603050405020304" pitchFamily="18" charset="0"/>
                <a:cs typeface="Times New Roman" panose="02020603050405020304" pitchFamily="18" charset="0"/>
              </a:rPr>
            </a:br>
            <a:r>
              <a:rPr lang="ru-RU" sz="3600" dirty="0" smtClean="0">
                <a:solidFill>
                  <a:schemeClr val="bg1"/>
                </a:solidFill>
                <a:latin typeface="Times New Roman" panose="02020603050405020304" pitchFamily="18" charset="0"/>
                <a:cs typeface="Times New Roman" panose="02020603050405020304" pitchFamily="18" charset="0"/>
              </a:rPr>
              <a:t>..., </a:t>
            </a:r>
            <a:r>
              <a:rPr lang="ru-RU" sz="3600" dirty="0" err="1">
                <a:solidFill>
                  <a:schemeClr val="bg1"/>
                </a:solidFill>
                <a:latin typeface="Times New Roman" panose="02020603050405020304" pitchFamily="18" charset="0"/>
                <a:cs typeface="Times New Roman" panose="02020603050405020304" pitchFamily="18" charset="0"/>
              </a:rPr>
              <a:t>уэ</a:t>
            </a:r>
            <a:r>
              <a:rPr lang="ru-RU" sz="3600" dirty="0">
                <a:solidFill>
                  <a:schemeClr val="bg1"/>
                </a:solidFill>
                <a:latin typeface="Times New Roman" panose="02020603050405020304" pitchFamily="18" charset="0"/>
                <a:cs typeface="Times New Roman" panose="02020603050405020304" pitchFamily="18" charset="0"/>
              </a:rPr>
              <a:t> </a:t>
            </a:r>
            <a:r>
              <a:rPr lang="ru-RU" sz="3600" dirty="0" err="1">
                <a:solidFill>
                  <a:schemeClr val="bg1"/>
                </a:solidFill>
                <a:latin typeface="Times New Roman" panose="02020603050405020304" pitchFamily="18" charset="0"/>
                <a:cs typeface="Times New Roman" panose="02020603050405020304" pitchFamily="18" charset="0"/>
              </a:rPr>
              <a:t>нобэ</a:t>
            </a:r>
            <a:r>
              <a:rPr lang="ru-RU" sz="3600" dirty="0">
                <a:solidFill>
                  <a:schemeClr val="bg1"/>
                </a:solidFill>
                <a:latin typeface="Times New Roman" panose="02020603050405020304" pitchFamily="18" charset="0"/>
                <a:cs typeface="Times New Roman" panose="02020603050405020304" pitchFamily="18" charset="0"/>
              </a:rPr>
              <a:t> </a:t>
            </a:r>
            <a:r>
              <a:rPr lang="ru-RU" sz="3600" dirty="0" err="1">
                <a:solidFill>
                  <a:schemeClr val="bg1"/>
                </a:solidFill>
                <a:latin typeface="Times New Roman" panose="02020603050405020304" pitchFamily="18" charset="0"/>
                <a:cs typeface="Times New Roman" panose="02020603050405020304" pitchFamily="18" charset="0"/>
              </a:rPr>
              <a:t>джэдлыбжьэ</a:t>
            </a:r>
            <a:r>
              <a:rPr lang="ru-RU" sz="3600" dirty="0">
                <a:solidFill>
                  <a:schemeClr val="bg1"/>
                </a:solidFill>
                <a:latin typeface="Times New Roman" panose="02020603050405020304" pitchFamily="18" charset="0"/>
                <a:cs typeface="Times New Roman" panose="02020603050405020304" pitchFamily="18" charset="0"/>
              </a:rPr>
              <a:t> упщэф1а</a:t>
            </a:r>
            <a:r>
              <a:rPr lang="ru-RU" sz="3600" u="sng" dirty="0">
                <a:solidFill>
                  <a:schemeClr val="bg1"/>
                </a:solidFill>
                <a:latin typeface="Times New Roman" panose="02020603050405020304" pitchFamily="18" charset="0"/>
                <a:cs typeface="Times New Roman" panose="02020603050405020304" pitchFamily="18" charset="0"/>
              </a:rPr>
              <a:t>уи</a:t>
            </a:r>
            <a:r>
              <a:rPr lang="ru-RU" sz="3600" dirty="0" smtClean="0">
                <a:solidFill>
                  <a:schemeClr val="bg1"/>
                </a:solidFill>
                <a:latin typeface="Times New Roman" panose="02020603050405020304" pitchFamily="18" charset="0"/>
                <a:cs typeface="Times New Roman" panose="02020603050405020304" pitchFamily="18" charset="0"/>
              </a:rPr>
              <a:t>?</a:t>
            </a:r>
            <a:r>
              <a:rPr lang="ru-RU" sz="3600" dirty="0" smtClean="0"/>
              <a:t/>
            </a:r>
            <a:br>
              <a:rPr lang="ru-RU" sz="3600" dirty="0" smtClean="0"/>
            </a:br>
            <a:endParaRPr lang="ru-RU" sz="3100" dirty="0">
              <a:solidFill>
                <a:schemeClr val="tx2">
                  <a:lumMod val="10000"/>
                </a:schemeClr>
              </a:solidFill>
            </a:endParaRPr>
          </a:p>
        </p:txBody>
      </p:sp>
      <p:sp>
        <p:nvSpPr>
          <p:cNvPr id="3" name="Объект 2"/>
          <p:cNvSpPr>
            <a:spLocks noGrp="1"/>
          </p:cNvSpPr>
          <p:nvPr>
            <p:ph sz="quarter" idx="1"/>
          </p:nvPr>
        </p:nvSpPr>
        <p:spPr>
          <a:xfrm>
            <a:off x="467544" y="188640"/>
            <a:ext cx="8352928" cy="936104"/>
          </a:xfrm>
        </p:spPr>
        <p:txBody>
          <a:bodyPr>
            <a:normAutofit/>
          </a:bodyPr>
          <a:lstStyle/>
          <a:p>
            <a:pPr algn="ctr"/>
            <a:r>
              <a:rPr lang="ru-RU" sz="3600" dirty="0" smtClean="0"/>
              <a:t>Вопросительное наклонение</a:t>
            </a:r>
            <a:endParaRPr lang="ru-RU" sz="3600" dirty="0"/>
          </a:p>
        </p:txBody>
      </p:sp>
    </p:spTree>
    <p:extLst>
      <p:ext uri="{BB962C8B-B14F-4D97-AF65-F5344CB8AC3E}">
        <p14:creationId xmlns:p14="http://schemas.microsoft.com/office/powerpoint/2010/main" val="2571799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4400" b="1" dirty="0" smtClean="0">
                <a:latin typeface="Times New Roman" panose="02020603050405020304" pitchFamily="18" charset="0"/>
                <a:cs typeface="Times New Roman" panose="02020603050405020304" pitchFamily="18" charset="0"/>
              </a:rPr>
              <a:t>Продолжаем аналогично</a:t>
            </a:r>
            <a:endParaRPr lang="ru-RU" sz="44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
          </p:nvPr>
        </p:nvSpPr>
        <p:spPr>
          <a:xfrm>
            <a:off x="457200" y="1524000"/>
            <a:ext cx="8229600" cy="4713312"/>
          </a:xfrm>
          <a:solidFill>
            <a:schemeClr val="accent2">
              <a:lumMod val="20000"/>
              <a:lumOff val="80000"/>
            </a:schemeClr>
          </a:solidFill>
        </p:spPr>
        <p:txBody>
          <a:bodyPr>
            <a:normAutofit/>
          </a:bodyPr>
          <a:lstStyle/>
          <a:p>
            <a:r>
              <a:rPr lang="ru-RU" sz="3200" dirty="0" smtClean="0">
                <a:solidFill>
                  <a:schemeClr val="bg1"/>
                </a:solidFill>
                <a:latin typeface="Times New Roman" panose="02020603050405020304" pitchFamily="18" charset="0"/>
                <a:cs typeface="Times New Roman" panose="02020603050405020304" pitchFamily="18" charset="0"/>
              </a:rPr>
              <a:t>Вед.: </a:t>
            </a:r>
            <a:r>
              <a:rPr lang="ru-RU" sz="3200" dirty="0" err="1" smtClean="0">
                <a:solidFill>
                  <a:schemeClr val="bg1"/>
                </a:solidFill>
                <a:latin typeface="Times New Roman" panose="02020603050405020304" pitchFamily="18" charset="0"/>
                <a:cs typeface="Times New Roman" panose="02020603050405020304" pitchFamily="18" charset="0"/>
              </a:rPr>
              <a:t>Сэ</a:t>
            </a:r>
            <a:r>
              <a:rPr lang="ru-RU" sz="3200" dirty="0" smtClean="0">
                <a:solidFill>
                  <a:schemeClr val="bg1"/>
                </a:solidFill>
                <a:latin typeface="Times New Roman" panose="02020603050405020304" pitchFamily="18" charset="0"/>
                <a:cs typeface="Times New Roman" panose="02020603050405020304" pitchFamily="18" charset="0"/>
              </a:rPr>
              <a:t> лэжьап1эм сок1уэ. </a:t>
            </a:r>
            <a:r>
              <a:rPr lang="ru-RU" sz="3200" dirty="0" err="1" smtClean="0">
                <a:solidFill>
                  <a:schemeClr val="bg1"/>
                </a:solidFill>
                <a:latin typeface="Times New Roman" panose="02020603050405020304" pitchFamily="18" charset="0"/>
                <a:cs typeface="Times New Roman" panose="02020603050405020304" pitchFamily="18" charset="0"/>
              </a:rPr>
              <a:t>Уэ</a:t>
            </a:r>
            <a:r>
              <a:rPr lang="ru-RU" sz="3200" dirty="0" smtClean="0">
                <a:solidFill>
                  <a:schemeClr val="bg1"/>
                </a:solidFill>
                <a:latin typeface="Times New Roman" panose="02020603050405020304" pitchFamily="18" charset="0"/>
                <a:cs typeface="Times New Roman" panose="02020603050405020304" pitchFamily="18" charset="0"/>
              </a:rPr>
              <a:t> </a:t>
            </a:r>
            <a:r>
              <a:rPr lang="ru-RU" sz="3200" dirty="0" err="1" smtClean="0">
                <a:solidFill>
                  <a:schemeClr val="bg1"/>
                </a:solidFill>
                <a:latin typeface="Times New Roman" panose="02020603050405020304" pitchFamily="18" charset="0"/>
                <a:cs typeface="Times New Roman" panose="02020603050405020304" pitchFamily="18" charset="0"/>
              </a:rPr>
              <a:t>дэнэ</a:t>
            </a:r>
            <a:r>
              <a:rPr lang="ru-RU" sz="3200" dirty="0" smtClean="0">
                <a:solidFill>
                  <a:schemeClr val="bg1"/>
                </a:solidFill>
                <a:latin typeface="Times New Roman" panose="02020603050405020304" pitchFamily="18" charset="0"/>
                <a:cs typeface="Times New Roman" panose="02020603050405020304" pitchFamily="18" charset="0"/>
              </a:rPr>
              <a:t> ук1уэрэ?</a:t>
            </a:r>
          </a:p>
          <a:p>
            <a:r>
              <a:rPr lang="ru-RU" sz="3200" dirty="0" smtClean="0">
                <a:solidFill>
                  <a:schemeClr val="bg1"/>
                </a:solidFill>
                <a:latin typeface="Times New Roman" panose="02020603050405020304" pitchFamily="18" charset="0"/>
                <a:cs typeface="Times New Roman" panose="02020603050405020304" pitchFamily="18" charset="0"/>
              </a:rPr>
              <a:t>1 </a:t>
            </a:r>
            <a:r>
              <a:rPr lang="ru-RU" sz="3200" dirty="0">
                <a:solidFill>
                  <a:schemeClr val="bg1"/>
                </a:solidFill>
                <a:latin typeface="Times New Roman" panose="02020603050405020304" pitchFamily="18" charset="0"/>
                <a:cs typeface="Times New Roman" panose="02020603050405020304" pitchFamily="18" charset="0"/>
              </a:rPr>
              <a:t>уч</a:t>
            </a:r>
            <a:r>
              <a:rPr lang="ru-RU" sz="3200" dirty="0" smtClean="0">
                <a:solidFill>
                  <a:schemeClr val="bg1"/>
                </a:solidFill>
                <a:latin typeface="Times New Roman" panose="02020603050405020304" pitchFamily="18" charset="0"/>
                <a:cs typeface="Times New Roman" panose="02020603050405020304" pitchFamily="18" charset="0"/>
              </a:rPr>
              <a:t>.: …</a:t>
            </a:r>
          </a:p>
          <a:p>
            <a:pPr marL="0" indent="0">
              <a:buNone/>
            </a:pPr>
            <a:endParaRPr lang="ru-RU" sz="3200" dirty="0" smtClean="0">
              <a:solidFill>
                <a:schemeClr val="bg1"/>
              </a:solidFill>
              <a:latin typeface="Times New Roman" panose="02020603050405020304" pitchFamily="18" charset="0"/>
              <a:cs typeface="Times New Roman" panose="02020603050405020304" pitchFamily="18" charset="0"/>
            </a:endParaRPr>
          </a:p>
          <a:p>
            <a:r>
              <a:rPr lang="ru-RU" sz="3200" dirty="0" smtClean="0">
                <a:solidFill>
                  <a:schemeClr val="bg1"/>
                </a:solidFill>
                <a:latin typeface="Times New Roman" panose="02020603050405020304" pitchFamily="18" charset="0"/>
                <a:cs typeface="Times New Roman" panose="02020603050405020304" pitchFamily="18" charset="0"/>
              </a:rPr>
              <a:t>Вед.: </a:t>
            </a:r>
            <a:r>
              <a:rPr lang="ru-RU" sz="3200" dirty="0" err="1" smtClean="0">
                <a:solidFill>
                  <a:schemeClr val="bg1"/>
                </a:solidFill>
                <a:latin typeface="Times New Roman" panose="02020603050405020304" pitchFamily="18" charset="0"/>
                <a:cs typeface="Times New Roman" panose="02020603050405020304" pitchFamily="18" charset="0"/>
              </a:rPr>
              <a:t>Сэ</a:t>
            </a:r>
            <a:r>
              <a:rPr lang="ru-RU" sz="3200" dirty="0" smtClean="0">
                <a:solidFill>
                  <a:schemeClr val="bg1"/>
                </a:solidFill>
                <a:latin typeface="Times New Roman" panose="02020603050405020304" pitchFamily="18" charset="0"/>
                <a:cs typeface="Times New Roman" panose="02020603050405020304" pitchFamily="18" charset="0"/>
              </a:rPr>
              <a:t> </a:t>
            </a:r>
            <a:r>
              <a:rPr lang="ru-RU" sz="3200" dirty="0" err="1">
                <a:solidFill>
                  <a:schemeClr val="bg1"/>
                </a:solidFill>
                <a:latin typeface="Times New Roman" panose="02020603050405020304" pitchFamily="18" charset="0"/>
                <a:cs typeface="Times New Roman" panose="02020603050405020304" pitchFamily="18" charset="0"/>
              </a:rPr>
              <a:t>Налшык</a:t>
            </a:r>
            <a:r>
              <a:rPr lang="ru-RU" sz="3200" dirty="0">
                <a:solidFill>
                  <a:schemeClr val="bg1"/>
                </a:solidFill>
                <a:latin typeface="Times New Roman" panose="02020603050405020304" pitchFamily="18" charset="0"/>
                <a:cs typeface="Times New Roman" panose="02020603050405020304" pitchFamily="18" charset="0"/>
              </a:rPr>
              <a:t> </a:t>
            </a:r>
            <a:r>
              <a:rPr lang="ru-RU" sz="3200" dirty="0" err="1">
                <a:solidFill>
                  <a:schemeClr val="bg1"/>
                </a:solidFill>
                <a:latin typeface="Times New Roman" panose="02020603050405020304" pitchFamily="18" charset="0"/>
                <a:cs typeface="Times New Roman" panose="02020603050405020304" pitchFamily="18" charset="0"/>
              </a:rPr>
              <a:t>сыщопсэу</a:t>
            </a:r>
            <a:r>
              <a:rPr lang="ru-RU" sz="3200" dirty="0">
                <a:solidFill>
                  <a:schemeClr val="bg1"/>
                </a:solidFill>
                <a:latin typeface="Times New Roman" panose="02020603050405020304" pitchFamily="18" charset="0"/>
                <a:cs typeface="Times New Roman" panose="02020603050405020304" pitchFamily="18" charset="0"/>
              </a:rPr>
              <a:t>. </a:t>
            </a:r>
            <a:r>
              <a:rPr lang="ru-RU" sz="3200" dirty="0" err="1">
                <a:solidFill>
                  <a:schemeClr val="bg1"/>
                </a:solidFill>
                <a:latin typeface="Times New Roman" panose="02020603050405020304" pitchFamily="18" charset="0"/>
                <a:cs typeface="Times New Roman" panose="02020603050405020304" pitchFamily="18" charset="0"/>
              </a:rPr>
              <a:t>Уэ</a:t>
            </a:r>
            <a:r>
              <a:rPr lang="ru-RU" sz="3200" dirty="0">
                <a:solidFill>
                  <a:schemeClr val="bg1"/>
                </a:solidFill>
                <a:latin typeface="Times New Roman" panose="02020603050405020304" pitchFamily="18" charset="0"/>
                <a:cs typeface="Times New Roman" panose="02020603050405020304" pitchFamily="18" charset="0"/>
              </a:rPr>
              <a:t> </a:t>
            </a:r>
            <a:r>
              <a:rPr lang="ru-RU" sz="3200" dirty="0" err="1">
                <a:solidFill>
                  <a:schemeClr val="bg1"/>
                </a:solidFill>
                <a:latin typeface="Times New Roman" panose="02020603050405020304" pitchFamily="18" charset="0"/>
                <a:cs typeface="Times New Roman" panose="02020603050405020304" pitchFamily="18" charset="0"/>
              </a:rPr>
              <a:t>дэнэ</a:t>
            </a:r>
            <a:r>
              <a:rPr lang="ru-RU" sz="3200" dirty="0">
                <a:solidFill>
                  <a:schemeClr val="bg1"/>
                </a:solidFill>
                <a:latin typeface="Times New Roman" panose="02020603050405020304" pitchFamily="18" charset="0"/>
                <a:cs typeface="Times New Roman" panose="02020603050405020304" pitchFamily="18" charset="0"/>
              </a:rPr>
              <a:t> </a:t>
            </a:r>
            <a:r>
              <a:rPr lang="ru-RU" sz="3200" dirty="0" err="1">
                <a:solidFill>
                  <a:schemeClr val="bg1"/>
                </a:solidFill>
                <a:latin typeface="Times New Roman" panose="02020603050405020304" pitchFamily="18" charset="0"/>
                <a:cs typeface="Times New Roman" panose="02020603050405020304" pitchFamily="18" charset="0"/>
              </a:rPr>
              <a:t>ущыпсэурэ</a:t>
            </a:r>
            <a:r>
              <a:rPr lang="ru-RU" sz="3200" dirty="0" smtClean="0">
                <a:solidFill>
                  <a:schemeClr val="bg1"/>
                </a:solidFill>
                <a:latin typeface="Times New Roman" panose="02020603050405020304" pitchFamily="18" charset="0"/>
                <a:cs typeface="Times New Roman" panose="02020603050405020304" pitchFamily="18" charset="0"/>
              </a:rPr>
              <a:t>? </a:t>
            </a:r>
          </a:p>
          <a:p>
            <a:r>
              <a:rPr lang="ru-RU" sz="3200" dirty="0" smtClean="0">
                <a:solidFill>
                  <a:schemeClr val="bg1"/>
                </a:solidFill>
                <a:latin typeface="Times New Roman" panose="02020603050405020304" pitchFamily="18" charset="0"/>
                <a:cs typeface="Times New Roman" panose="02020603050405020304" pitchFamily="18" charset="0"/>
              </a:rPr>
              <a:t>1 уч.: …</a:t>
            </a:r>
            <a:endParaRPr lang="ru-RU" sz="3200" dirty="0">
              <a:solidFill>
                <a:schemeClr val="bg1"/>
              </a:solidFill>
              <a:latin typeface="Times New Roman" panose="02020603050405020304" pitchFamily="18" charset="0"/>
              <a:cs typeface="Times New Roman" panose="02020603050405020304" pitchFamily="18" charset="0"/>
            </a:endParaRPr>
          </a:p>
          <a:p>
            <a:endParaRPr lang="ru-RU" dirty="0">
              <a:solidFill>
                <a:schemeClr val="bg1"/>
              </a:solidFill>
            </a:endParaRPr>
          </a:p>
        </p:txBody>
      </p:sp>
    </p:spTree>
    <p:extLst>
      <p:ext uri="{BB962C8B-B14F-4D97-AF65-F5344CB8AC3E}">
        <p14:creationId xmlns:p14="http://schemas.microsoft.com/office/powerpoint/2010/main" val="231752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828328"/>
          </a:xfrm>
        </p:spPr>
        <p:txBody>
          <a:bodyPr/>
          <a:lstStyle/>
          <a:p>
            <a:pPr algn="ctr"/>
            <a:r>
              <a:rPr lang="ru-RU" b="1" dirty="0" smtClean="0"/>
              <a:t>Тема «Части  тела»</a:t>
            </a:r>
            <a:endParaRPr lang="ru-RU" b="1" dirty="0"/>
          </a:p>
        </p:txBody>
      </p:sp>
      <p:sp>
        <p:nvSpPr>
          <p:cNvPr id="3" name="Объект 2"/>
          <p:cNvSpPr>
            <a:spLocks noGrp="1"/>
          </p:cNvSpPr>
          <p:nvPr>
            <p:ph sz="quarter" idx="1"/>
          </p:nvPr>
        </p:nvSpPr>
        <p:spPr>
          <a:xfrm>
            <a:off x="1187624" y="1052736"/>
            <a:ext cx="3031249" cy="5616624"/>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r>
              <a:rPr lang="ru-RU" b="1" dirty="0">
                <a:latin typeface="Times New Roman" panose="02020603050405020304" pitchFamily="18" charset="0"/>
                <a:cs typeface="Times New Roman" panose="02020603050405020304" pitchFamily="18" charset="0"/>
              </a:rPr>
              <a:t>1эп</a:t>
            </a:r>
            <a:r>
              <a:rPr lang="ru-RU" b="1" u="sng" dirty="0">
                <a:latin typeface="Times New Roman" panose="02020603050405020304" pitchFamily="18" charset="0"/>
                <a:cs typeface="Times New Roman" panose="02020603050405020304" pitchFamily="18" charset="0"/>
              </a:rPr>
              <a:t>кълъ</a:t>
            </a:r>
            <a:r>
              <a:rPr lang="ru-RU" b="1" dirty="0">
                <a:latin typeface="Times New Roman" panose="02020603050405020304" pitchFamily="18" charset="0"/>
                <a:cs typeface="Times New Roman" panose="02020603050405020304" pitchFamily="18" charset="0"/>
              </a:rPr>
              <a:t>эп</a:t>
            </a:r>
            <a:r>
              <a:rPr lang="ru-RU" b="1" u="sng" dirty="0">
                <a:latin typeface="Times New Roman" panose="02020603050405020304" pitchFamily="18" charset="0"/>
                <a:cs typeface="Times New Roman" panose="02020603050405020304" pitchFamily="18" charset="0"/>
              </a:rPr>
              <a:t>къ</a:t>
            </a:r>
            <a:r>
              <a:rPr lang="ru-RU" b="1" dirty="0">
                <a:latin typeface="Times New Roman" panose="02020603050405020304" pitchFamily="18" charset="0"/>
                <a:cs typeface="Times New Roman" panose="02020603050405020304" pitchFamily="18" charset="0"/>
              </a:rPr>
              <a:t> </a:t>
            </a:r>
            <a:r>
              <a:rPr lang="ru-RU" b="1" dirty="0" smtClean="0">
                <a:latin typeface="Times New Roman" panose="02020603050405020304" pitchFamily="18" charset="0"/>
                <a:cs typeface="Times New Roman" panose="02020603050405020304" pitchFamily="18" charset="0"/>
              </a:rPr>
              <a:t> </a:t>
            </a:r>
            <a:endParaRPr lang="ru-RU" b="1" dirty="0">
              <a:latin typeface="Times New Roman" panose="02020603050405020304" pitchFamily="18" charset="0"/>
              <a:cs typeface="Times New Roman" panose="02020603050405020304" pitchFamily="18" charset="0"/>
            </a:endParaRPr>
          </a:p>
          <a:p>
            <a:r>
              <a:rPr lang="ru-RU" b="1" dirty="0" err="1">
                <a:latin typeface="Times New Roman" panose="02020603050405020304" pitchFamily="18" charset="0"/>
                <a:cs typeface="Times New Roman" panose="02020603050405020304" pitchFamily="18" charset="0"/>
              </a:rPr>
              <a:t>щ</a:t>
            </a:r>
            <a:r>
              <a:rPr lang="ru-RU" b="1" u="sng" dirty="0" err="1">
                <a:latin typeface="Times New Roman" panose="02020603050405020304" pitchFamily="18" charset="0"/>
                <a:cs typeface="Times New Roman" panose="02020603050405020304" pitchFamily="18" charset="0"/>
              </a:rPr>
              <a:t>хь</a:t>
            </a:r>
            <a:r>
              <a:rPr lang="ru-RU" b="1" dirty="0" err="1">
                <a:latin typeface="Times New Roman" panose="02020603050405020304" pitchFamily="18" charset="0"/>
                <a:cs typeface="Times New Roman" panose="02020603050405020304" pitchFamily="18" charset="0"/>
              </a:rPr>
              <a:t>э</a:t>
            </a:r>
            <a:r>
              <a:rPr lang="ru-RU" b="1" dirty="0">
                <a:latin typeface="Times New Roman" panose="02020603050405020304" pitchFamily="18" charset="0"/>
                <a:cs typeface="Times New Roman" panose="02020603050405020304" pitchFamily="18" charset="0"/>
              </a:rPr>
              <a:t> </a:t>
            </a:r>
            <a:r>
              <a:rPr lang="ru-RU" b="1" dirty="0" smtClean="0">
                <a:latin typeface="Times New Roman" panose="02020603050405020304" pitchFamily="18" charset="0"/>
                <a:cs typeface="Times New Roman" panose="02020603050405020304" pitchFamily="18" charset="0"/>
              </a:rPr>
              <a:t> </a:t>
            </a:r>
            <a:endParaRPr lang="ru-RU" b="1" dirty="0">
              <a:latin typeface="Times New Roman" panose="02020603050405020304" pitchFamily="18" charset="0"/>
              <a:cs typeface="Times New Roman" panose="02020603050405020304" pitchFamily="18" charset="0"/>
            </a:endParaRPr>
          </a:p>
          <a:p>
            <a:r>
              <a:rPr lang="ru-RU" b="1" dirty="0" err="1" smtClean="0">
                <a:latin typeface="Times New Roman" panose="02020603050405020304" pitchFamily="18" charset="0"/>
                <a:cs typeface="Times New Roman" panose="02020603050405020304" pitchFamily="18" charset="0"/>
              </a:rPr>
              <a:t>щ</a:t>
            </a:r>
            <a:r>
              <a:rPr lang="ru-RU" b="1" u="sng" dirty="0" err="1" smtClean="0">
                <a:latin typeface="Times New Roman" panose="02020603050405020304" pitchFamily="18" charset="0"/>
                <a:cs typeface="Times New Roman" panose="02020603050405020304" pitchFamily="18" charset="0"/>
              </a:rPr>
              <a:t>хь</a:t>
            </a:r>
            <a:r>
              <a:rPr lang="ru-RU" b="1" dirty="0" err="1" smtClean="0">
                <a:latin typeface="Times New Roman" panose="02020603050405020304" pitchFamily="18" charset="0"/>
                <a:cs typeface="Times New Roman" panose="02020603050405020304" pitchFamily="18" charset="0"/>
              </a:rPr>
              <a:t>эц</a:t>
            </a:r>
            <a:endParaRPr lang="ru-RU" b="1" dirty="0">
              <a:latin typeface="Times New Roman" panose="02020603050405020304" pitchFamily="18" charset="0"/>
              <a:cs typeface="Times New Roman" panose="02020603050405020304" pitchFamily="18" charset="0"/>
            </a:endParaRPr>
          </a:p>
          <a:p>
            <a:r>
              <a:rPr lang="ru-RU" b="1" dirty="0">
                <a:latin typeface="Times New Roman" panose="02020603050405020304" pitchFamily="18" charset="0"/>
                <a:cs typeface="Times New Roman" panose="02020603050405020304" pitchFamily="18" charset="0"/>
              </a:rPr>
              <a:t>на</a:t>
            </a:r>
            <a:r>
              <a:rPr lang="ru-RU" b="1" u="sng" dirty="0">
                <a:latin typeface="Times New Roman" panose="02020603050405020304" pitchFamily="18" charset="0"/>
                <a:cs typeface="Times New Roman" panose="02020603050405020304" pitchFamily="18" charset="0"/>
              </a:rPr>
              <a:t>т1</a:t>
            </a:r>
            <a:r>
              <a:rPr lang="ru-RU" b="1" dirty="0">
                <a:latin typeface="Times New Roman" panose="02020603050405020304" pitchFamily="18" charset="0"/>
                <a:cs typeface="Times New Roman" panose="02020603050405020304" pitchFamily="18" charset="0"/>
              </a:rPr>
              <a:t>э </a:t>
            </a:r>
            <a:r>
              <a:rPr lang="ru-RU" b="1" dirty="0" smtClean="0">
                <a:latin typeface="Times New Roman" panose="02020603050405020304" pitchFamily="18" charset="0"/>
                <a:cs typeface="Times New Roman" panose="02020603050405020304" pitchFamily="18" charset="0"/>
              </a:rPr>
              <a:t> </a:t>
            </a:r>
            <a:endParaRPr lang="ru-RU" b="1" dirty="0">
              <a:latin typeface="Times New Roman" panose="02020603050405020304" pitchFamily="18" charset="0"/>
              <a:cs typeface="Times New Roman" panose="02020603050405020304" pitchFamily="18" charset="0"/>
            </a:endParaRPr>
          </a:p>
          <a:p>
            <a:r>
              <a:rPr lang="ru-RU" b="1" dirty="0" err="1">
                <a:latin typeface="Times New Roman" panose="02020603050405020304" pitchFamily="18" charset="0"/>
                <a:cs typeface="Times New Roman" panose="02020603050405020304" pitchFamily="18" charset="0"/>
              </a:rPr>
              <a:t>наб</a:t>
            </a:r>
            <a:r>
              <a:rPr lang="ru-RU" b="1" u="sng" dirty="0" err="1">
                <a:latin typeface="Times New Roman" panose="02020603050405020304" pitchFamily="18" charset="0"/>
                <a:cs typeface="Times New Roman" panose="02020603050405020304" pitchFamily="18" charset="0"/>
              </a:rPr>
              <a:t>дз</a:t>
            </a:r>
            <a:r>
              <a:rPr lang="ru-RU" b="1" dirty="0" err="1">
                <a:latin typeface="Times New Roman" panose="02020603050405020304" pitchFamily="18" charset="0"/>
                <a:cs typeface="Times New Roman" panose="02020603050405020304" pitchFamily="18" charset="0"/>
              </a:rPr>
              <a:t>э</a:t>
            </a:r>
            <a:r>
              <a:rPr lang="ru-RU" b="1" dirty="0">
                <a:latin typeface="Times New Roman" panose="02020603050405020304" pitchFamily="18" charset="0"/>
                <a:cs typeface="Times New Roman" panose="02020603050405020304" pitchFamily="18" charset="0"/>
              </a:rPr>
              <a:t> </a:t>
            </a:r>
            <a:r>
              <a:rPr lang="ru-RU" b="1" dirty="0" smtClean="0">
                <a:latin typeface="Times New Roman" panose="02020603050405020304" pitchFamily="18" charset="0"/>
                <a:cs typeface="Times New Roman" panose="02020603050405020304" pitchFamily="18" charset="0"/>
              </a:rPr>
              <a:t> </a:t>
            </a:r>
            <a:endParaRPr lang="ru-RU" b="1" dirty="0">
              <a:latin typeface="Times New Roman" panose="02020603050405020304" pitchFamily="18" charset="0"/>
              <a:cs typeface="Times New Roman" panose="02020603050405020304" pitchFamily="18" charset="0"/>
            </a:endParaRPr>
          </a:p>
          <a:p>
            <a:r>
              <a:rPr lang="ru-RU" b="1" dirty="0" err="1">
                <a:latin typeface="Times New Roman" panose="02020603050405020304" pitchFamily="18" charset="0"/>
                <a:cs typeface="Times New Roman" panose="02020603050405020304" pitchFamily="18" charset="0"/>
              </a:rPr>
              <a:t>нэ</a:t>
            </a:r>
            <a:r>
              <a:rPr lang="ru-RU" b="1" dirty="0">
                <a:latin typeface="Times New Roman" panose="02020603050405020304" pitchFamily="18" charset="0"/>
                <a:cs typeface="Times New Roman" panose="02020603050405020304" pitchFamily="18" charset="0"/>
              </a:rPr>
              <a:t> </a:t>
            </a:r>
          </a:p>
          <a:p>
            <a:r>
              <a:rPr lang="ru-RU" b="1" dirty="0" err="1" smtClean="0">
                <a:latin typeface="Times New Roman" panose="02020603050405020304" pitchFamily="18" charset="0"/>
                <a:cs typeface="Times New Roman" panose="02020603050405020304" pitchFamily="18" charset="0"/>
              </a:rPr>
              <a:t>нэб</a:t>
            </a:r>
            <a:r>
              <a:rPr lang="ru-RU" b="1" u="sng" dirty="0" err="1" smtClean="0">
                <a:latin typeface="Times New Roman" panose="02020603050405020304" pitchFamily="18" charset="0"/>
                <a:cs typeface="Times New Roman" panose="02020603050405020304" pitchFamily="18" charset="0"/>
              </a:rPr>
              <a:t>жь</a:t>
            </a:r>
            <a:r>
              <a:rPr lang="ru-RU" b="1" dirty="0" err="1" smtClean="0">
                <a:latin typeface="Times New Roman" panose="02020603050405020304" pitchFamily="18" charset="0"/>
                <a:cs typeface="Times New Roman" panose="02020603050405020304" pitchFamily="18" charset="0"/>
              </a:rPr>
              <a:t>ыц</a:t>
            </a:r>
            <a:r>
              <a:rPr lang="ru-RU" b="1" dirty="0" smtClean="0">
                <a:latin typeface="Times New Roman" panose="02020603050405020304" pitchFamily="18" charset="0"/>
                <a:cs typeface="Times New Roman" panose="02020603050405020304" pitchFamily="18" charset="0"/>
              </a:rPr>
              <a:t>  </a:t>
            </a:r>
            <a:endParaRPr lang="ru-RU" b="1" dirty="0">
              <a:latin typeface="Times New Roman" panose="02020603050405020304" pitchFamily="18" charset="0"/>
              <a:cs typeface="Times New Roman" panose="02020603050405020304" pitchFamily="18" charset="0"/>
            </a:endParaRPr>
          </a:p>
          <a:p>
            <a:r>
              <a:rPr lang="ru-RU" b="1" dirty="0">
                <a:latin typeface="Times New Roman" panose="02020603050405020304" pitchFamily="18" charset="0"/>
                <a:cs typeface="Times New Roman" panose="02020603050405020304" pitchFamily="18" charset="0"/>
              </a:rPr>
              <a:t>пэ </a:t>
            </a:r>
          </a:p>
          <a:p>
            <a:r>
              <a:rPr lang="ru-RU" b="1" dirty="0">
                <a:latin typeface="Times New Roman" panose="02020603050405020304" pitchFamily="18" charset="0"/>
                <a:cs typeface="Times New Roman" panose="02020603050405020304" pitchFamily="18" charset="0"/>
              </a:rPr>
              <a:t>па</a:t>
            </a:r>
            <a:r>
              <a:rPr lang="ru-RU" b="1" u="sng" dirty="0">
                <a:latin typeface="Times New Roman" panose="02020603050405020304" pitchFamily="18" charset="0"/>
                <a:cs typeface="Times New Roman" panose="02020603050405020304" pitchFamily="18" charset="0"/>
              </a:rPr>
              <a:t>щ1</a:t>
            </a:r>
            <a:r>
              <a:rPr lang="ru-RU" b="1" dirty="0">
                <a:latin typeface="Times New Roman" panose="02020603050405020304" pitchFamily="18" charset="0"/>
                <a:cs typeface="Times New Roman" panose="02020603050405020304" pitchFamily="18" charset="0"/>
              </a:rPr>
              <a:t>э </a:t>
            </a:r>
          </a:p>
          <a:p>
            <a:r>
              <a:rPr lang="ru-RU" b="1" u="sng" dirty="0" err="1">
                <a:latin typeface="Times New Roman" panose="02020603050405020304" pitchFamily="18" charset="0"/>
                <a:cs typeface="Times New Roman" panose="02020603050405020304" pitchFamily="18" charset="0"/>
              </a:rPr>
              <a:t>жь</a:t>
            </a:r>
            <a:r>
              <a:rPr lang="ru-RU" b="1" dirty="0" err="1">
                <a:latin typeface="Times New Roman" panose="02020603050405020304" pitchFamily="18" charset="0"/>
                <a:cs typeface="Times New Roman" panose="02020603050405020304" pitchFamily="18" charset="0"/>
              </a:rPr>
              <a:t>э</a:t>
            </a:r>
            <a:r>
              <a:rPr lang="ru-RU" b="1" dirty="0">
                <a:latin typeface="Times New Roman" panose="02020603050405020304" pitchFamily="18" charset="0"/>
                <a:cs typeface="Times New Roman" panose="02020603050405020304" pitchFamily="18" charset="0"/>
              </a:rPr>
              <a:t> </a:t>
            </a:r>
            <a:r>
              <a:rPr lang="ru-RU" b="1" dirty="0" smtClean="0">
                <a:latin typeface="Times New Roman" panose="02020603050405020304" pitchFamily="18" charset="0"/>
                <a:cs typeface="Times New Roman" panose="02020603050405020304" pitchFamily="18" charset="0"/>
              </a:rPr>
              <a:t> </a:t>
            </a:r>
            <a:endParaRPr lang="ru-RU" b="1" dirty="0">
              <a:latin typeface="Times New Roman" panose="02020603050405020304" pitchFamily="18" charset="0"/>
              <a:cs typeface="Times New Roman" panose="02020603050405020304" pitchFamily="18" charset="0"/>
            </a:endParaRPr>
          </a:p>
          <a:p>
            <a:r>
              <a:rPr lang="ru-RU" b="1" u="sng" dirty="0">
                <a:latin typeface="Times New Roman" panose="02020603050405020304" pitchFamily="18" charset="0"/>
                <a:cs typeface="Times New Roman" panose="02020603050405020304" pitchFamily="18" charset="0"/>
              </a:rPr>
              <a:t>1у</a:t>
            </a:r>
            <a:r>
              <a:rPr lang="ru-RU" b="1" dirty="0">
                <a:latin typeface="Times New Roman" panose="02020603050405020304" pitchFamily="18" charset="0"/>
                <a:cs typeface="Times New Roman" panose="02020603050405020304" pitchFamily="18" charset="0"/>
              </a:rPr>
              <a:t>пэ </a:t>
            </a:r>
          </a:p>
          <a:p>
            <a:r>
              <a:rPr lang="ru-RU" b="1" u="sng" dirty="0" err="1">
                <a:latin typeface="Times New Roman" panose="02020603050405020304" pitchFamily="18" charset="0"/>
                <a:cs typeface="Times New Roman" panose="02020603050405020304" pitchFamily="18" charset="0"/>
              </a:rPr>
              <a:t>дз</a:t>
            </a:r>
            <a:r>
              <a:rPr lang="ru-RU" b="1" dirty="0" err="1">
                <a:latin typeface="Times New Roman" panose="02020603050405020304" pitchFamily="18" charset="0"/>
                <a:cs typeface="Times New Roman" panose="02020603050405020304" pitchFamily="18" charset="0"/>
              </a:rPr>
              <a:t>э</a:t>
            </a:r>
            <a:r>
              <a:rPr lang="ru-RU" b="1" dirty="0">
                <a:latin typeface="Times New Roman" panose="02020603050405020304" pitchFamily="18" charset="0"/>
                <a:cs typeface="Times New Roman" panose="02020603050405020304" pitchFamily="18" charset="0"/>
              </a:rPr>
              <a:t> </a:t>
            </a:r>
          </a:p>
          <a:p>
            <a:r>
              <a:rPr lang="ru-RU" b="1" dirty="0" err="1">
                <a:latin typeface="Times New Roman" panose="02020603050405020304" pitchFamily="18" charset="0"/>
                <a:cs typeface="Times New Roman" panose="02020603050405020304" pitchFamily="18" charset="0"/>
              </a:rPr>
              <a:t>бзэ</a:t>
            </a:r>
            <a:r>
              <a:rPr lang="ru-RU" b="1" u="sng" dirty="0" err="1">
                <a:latin typeface="Times New Roman" panose="02020603050405020304" pitchFamily="18" charset="0"/>
                <a:cs typeface="Times New Roman" panose="02020603050405020304" pitchFamily="18" charset="0"/>
              </a:rPr>
              <a:t>гу</a:t>
            </a:r>
            <a:r>
              <a:rPr lang="ru-RU" b="1" dirty="0">
                <a:latin typeface="Times New Roman" panose="02020603050405020304" pitchFamily="18" charset="0"/>
                <a:cs typeface="Times New Roman" panose="02020603050405020304" pitchFamily="18" charset="0"/>
              </a:rPr>
              <a:t> </a:t>
            </a:r>
          </a:p>
          <a:p>
            <a:r>
              <a:rPr lang="ru-RU" b="1" dirty="0" err="1">
                <a:latin typeface="Times New Roman" panose="02020603050405020304" pitchFamily="18" charset="0"/>
                <a:cs typeface="Times New Roman" panose="02020603050405020304" pitchFamily="18" charset="0"/>
              </a:rPr>
              <a:t>напэ</a:t>
            </a:r>
            <a:r>
              <a:rPr lang="ru-RU" b="1" dirty="0">
                <a:latin typeface="Times New Roman" panose="02020603050405020304" pitchFamily="18" charset="0"/>
                <a:cs typeface="Times New Roman" panose="02020603050405020304" pitchFamily="18" charset="0"/>
              </a:rPr>
              <a:t> </a:t>
            </a:r>
          </a:p>
          <a:p>
            <a:r>
              <a:rPr lang="ru-RU" b="1" dirty="0">
                <a:latin typeface="Times New Roman" panose="02020603050405020304" pitchFamily="18" charset="0"/>
                <a:cs typeface="Times New Roman" panose="02020603050405020304" pitchFamily="18" charset="0"/>
              </a:rPr>
              <a:t>нэ</a:t>
            </a:r>
            <a:r>
              <a:rPr lang="ru-RU" b="1" u="sng" dirty="0">
                <a:latin typeface="Times New Roman" panose="02020603050405020304" pitchFamily="18" charset="0"/>
                <a:cs typeface="Times New Roman" panose="02020603050405020304" pitchFamily="18" charset="0"/>
              </a:rPr>
              <a:t>к1у</a:t>
            </a:r>
            <a:r>
              <a:rPr lang="ru-RU" b="1" dirty="0">
                <a:latin typeface="Times New Roman" panose="02020603050405020304" pitchFamily="18" charset="0"/>
                <a:cs typeface="Times New Roman" panose="02020603050405020304" pitchFamily="18" charset="0"/>
              </a:rPr>
              <a:t> </a:t>
            </a:r>
            <a:r>
              <a:rPr lang="ru-RU" b="1" dirty="0" smtClean="0">
                <a:latin typeface="Times New Roman" panose="02020603050405020304" pitchFamily="18" charset="0"/>
                <a:cs typeface="Times New Roman" panose="02020603050405020304" pitchFamily="18" charset="0"/>
              </a:rPr>
              <a:t> </a:t>
            </a:r>
            <a:endParaRPr lang="ru-RU" b="1" dirty="0">
              <a:latin typeface="Times New Roman" panose="02020603050405020304" pitchFamily="18" charset="0"/>
              <a:cs typeface="Times New Roman" panose="02020603050405020304" pitchFamily="18" charset="0"/>
            </a:endParaRPr>
          </a:p>
          <a:p>
            <a:r>
              <a:rPr lang="ru-RU" b="1" dirty="0">
                <a:latin typeface="Times New Roman" panose="02020603050405020304" pitchFamily="18" charset="0"/>
                <a:cs typeface="Times New Roman" panose="02020603050405020304" pitchFamily="18" charset="0"/>
              </a:rPr>
              <a:t>тхьэ</a:t>
            </a:r>
            <a:r>
              <a:rPr lang="ru-RU" b="1" u="sng" dirty="0">
                <a:latin typeface="Times New Roman" panose="02020603050405020304" pitchFamily="18" charset="0"/>
                <a:cs typeface="Times New Roman" panose="02020603050405020304" pitchFamily="18" charset="0"/>
              </a:rPr>
              <a:t>к1у</a:t>
            </a:r>
            <a:r>
              <a:rPr lang="ru-RU" b="1" dirty="0">
                <a:latin typeface="Times New Roman" panose="02020603050405020304" pitchFamily="18" charset="0"/>
                <a:cs typeface="Times New Roman" panose="02020603050405020304" pitchFamily="18" charset="0"/>
              </a:rPr>
              <a:t>мэ </a:t>
            </a:r>
          </a:p>
          <a:p>
            <a:endParaRPr lang="ru-RU" dirty="0"/>
          </a:p>
        </p:txBody>
      </p:sp>
      <p:sp>
        <p:nvSpPr>
          <p:cNvPr id="4" name="Объект 3"/>
          <p:cNvSpPr>
            <a:spLocks noGrp="1"/>
          </p:cNvSpPr>
          <p:nvPr>
            <p:ph sz="quarter" idx="2"/>
          </p:nvPr>
        </p:nvSpPr>
        <p:spPr>
          <a:xfrm>
            <a:off x="4716016" y="1052736"/>
            <a:ext cx="3024336" cy="5616624"/>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r>
              <a:rPr lang="ru-RU" dirty="0" smtClean="0">
                <a:latin typeface="Times New Roman" panose="02020603050405020304" pitchFamily="18" charset="0"/>
                <a:cs typeface="Times New Roman" panose="02020603050405020304" pitchFamily="18" charset="0"/>
              </a:rPr>
              <a:t>тело </a:t>
            </a:r>
            <a:endParaRPr lang="ru-RU" dirty="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голова </a:t>
            </a:r>
            <a:endParaRPr lang="ru-RU" dirty="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волосы </a:t>
            </a:r>
            <a:endParaRPr lang="ru-RU" dirty="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лоб </a:t>
            </a:r>
            <a:endParaRPr lang="ru-RU" dirty="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бровь </a:t>
            </a:r>
            <a:endParaRPr lang="ru-RU" dirty="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глаз</a:t>
            </a:r>
            <a:endParaRPr lang="ru-RU" dirty="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ресницы </a:t>
            </a:r>
            <a:endParaRPr lang="ru-RU" dirty="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нос </a:t>
            </a:r>
            <a:endParaRPr lang="ru-RU" dirty="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усы  </a:t>
            </a:r>
            <a:endParaRPr lang="ru-RU" dirty="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рот </a:t>
            </a:r>
            <a:endParaRPr lang="ru-RU" dirty="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губы </a:t>
            </a:r>
            <a:endParaRPr lang="ru-RU" dirty="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зуб </a:t>
            </a:r>
            <a:endParaRPr lang="ru-RU" dirty="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язык</a:t>
            </a:r>
            <a:endParaRPr lang="ru-RU" dirty="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лицо </a:t>
            </a:r>
            <a:endParaRPr lang="ru-RU" dirty="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щека </a:t>
            </a:r>
            <a:endParaRPr lang="ru-RU" dirty="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ухо</a:t>
            </a:r>
            <a:endParaRPr lang="ru-RU"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754476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pPr algn="ctr"/>
            <a:r>
              <a:rPr lang="ru-RU" sz="4000" dirty="0" smtClean="0"/>
              <a:t>Составляем рассказ о своем </a:t>
            </a:r>
            <a:br>
              <a:rPr lang="ru-RU" sz="4000" dirty="0" smtClean="0"/>
            </a:br>
            <a:r>
              <a:rPr lang="ru-RU" sz="4000" dirty="0" smtClean="0"/>
              <a:t>брате или сестре</a:t>
            </a:r>
            <a:endParaRPr lang="ru-RU" sz="4000" dirty="0"/>
          </a:p>
        </p:txBody>
      </p:sp>
      <p:sp>
        <p:nvSpPr>
          <p:cNvPr id="3" name="Объект 2"/>
          <p:cNvSpPr>
            <a:spLocks noGrp="1"/>
          </p:cNvSpPr>
          <p:nvPr>
            <p:ph sz="quarter" idx="1"/>
          </p:nvPr>
        </p:nvSpPr>
        <p:spPr>
          <a:xfrm>
            <a:off x="323528" y="1514937"/>
            <a:ext cx="4042792" cy="4572000"/>
          </a:xfrm>
          <a:solidFill>
            <a:schemeClr val="accent1">
              <a:lumMod val="20000"/>
              <a:lumOff val="80000"/>
            </a:schemeClr>
          </a:solidFill>
        </p:spPr>
        <p:txBody>
          <a:bodyPr/>
          <a:lstStyle/>
          <a:p>
            <a:r>
              <a:rPr lang="ru-RU" sz="3200" dirty="0" smtClean="0">
                <a:solidFill>
                  <a:schemeClr val="bg1"/>
                </a:solidFill>
                <a:latin typeface="Times New Roman" panose="02020603050405020304" pitchFamily="18" charset="0"/>
                <a:cs typeface="Times New Roman" panose="02020603050405020304" pitchFamily="18" charset="0"/>
              </a:rPr>
              <a:t>и ц1эр</a:t>
            </a:r>
          </a:p>
          <a:p>
            <a:r>
              <a:rPr lang="ru-RU" sz="3200" dirty="0" err="1" smtClean="0">
                <a:solidFill>
                  <a:schemeClr val="bg1"/>
                </a:solidFill>
                <a:latin typeface="Times New Roman" panose="02020603050405020304" pitchFamily="18" charset="0"/>
                <a:cs typeface="Times New Roman" panose="02020603050405020304" pitchFamily="18" charset="0"/>
              </a:rPr>
              <a:t>нэхъыжь</a:t>
            </a:r>
            <a:r>
              <a:rPr lang="ru-RU" sz="3200" dirty="0" smtClean="0">
                <a:solidFill>
                  <a:schemeClr val="bg1"/>
                </a:solidFill>
                <a:latin typeface="Times New Roman" panose="02020603050405020304" pitchFamily="18" charset="0"/>
                <a:cs typeface="Times New Roman" panose="02020603050405020304" pitchFamily="18" charset="0"/>
              </a:rPr>
              <a:t>/нэхъыщ1э</a:t>
            </a:r>
          </a:p>
          <a:p>
            <a:r>
              <a:rPr lang="ru-RU" sz="3200" dirty="0" err="1" smtClean="0">
                <a:solidFill>
                  <a:schemeClr val="bg1"/>
                </a:solidFill>
                <a:latin typeface="Times New Roman" panose="02020603050405020304" pitchFamily="18" charset="0"/>
                <a:cs typeface="Times New Roman" panose="02020603050405020304" pitchFamily="18" charset="0"/>
              </a:rPr>
              <a:t>щыпсэур</a:t>
            </a:r>
            <a:endParaRPr lang="ru-RU" sz="3200" dirty="0" smtClean="0">
              <a:solidFill>
                <a:schemeClr val="bg1"/>
              </a:solidFill>
              <a:latin typeface="Times New Roman" panose="02020603050405020304" pitchFamily="18" charset="0"/>
              <a:cs typeface="Times New Roman" panose="02020603050405020304" pitchFamily="18" charset="0"/>
            </a:endParaRPr>
          </a:p>
          <a:p>
            <a:r>
              <a:rPr lang="ru-RU" sz="3200" dirty="0" err="1" smtClean="0">
                <a:solidFill>
                  <a:schemeClr val="bg1"/>
                </a:solidFill>
                <a:latin typeface="Times New Roman" panose="02020603050405020304" pitchFamily="18" charset="0"/>
                <a:cs typeface="Times New Roman" panose="02020603050405020304" pitchFamily="18" charset="0"/>
              </a:rPr>
              <a:t>щеджэр</a:t>
            </a:r>
            <a:r>
              <a:rPr lang="ru-RU" sz="3200" dirty="0" smtClean="0">
                <a:solidFill>
                  <a:schemeClr val="bg1"/>
                </a:solidFill>
                <a:latin typeface="Times New Roman" panose="02020603050405020304" pitchFamily="18" charset="0"/>
                <a:cs typeface="Times New Roman" panose="02020603050405020304" pitchFamily="18" charset="0"/>
              </a:rPr>
              <a:t>/</a:t>
            </a:r>
            <a:r>
              <a:rPr lang="ru-RU" sz="3200" dirty="0" err="1" smtClean="0">
                <a:solidFill>
                  <a:schemeClr val="bg1"/>
                </a:solidFill>
                <a:latin typeface="Times New Roman" panose="02020603050405020304" pitchFamily="18" charset="0"/>
                <a:cs typeface="Times New Roman" panose="02020603050405020304" pitchFamily="18" charset="0"/>
              </a:rPr>
              <a:t>щылажьэр</a:t>
            </a:r>
            <a:endParaRPr lang="ru-RU" sz="3200" dirty="0" smtClean="0">
              <a:solidFill>
                <a:schemeClr val="bg1"/>
              </a:solidFill>
              <a:latin typeface="Times New Roman" panose="02020603050405020304" pitchFamily="18" charset="0"/>
              <a:cs typeface="Times New Roman" panose="02020603050405020304" pitchFamily="18" charset="0"/>
            </a:endParaRPr>
          </a:p>
          <a:p>
            <a:r>
              <a:rPr lang="ru-RU" sz="3200" dirty="0">
                <a:solidFill>
                  <a:schemeClr val="bg1"/>
                </a:solidFill>
                <a:latin typeface="Times New Roman" panose="02020603050405020304" pitchFamily="18" charset="0"/>
                <a:cs typeface="Times New Roman" panose="02020603050405020304" pitchFamily="18" charset="0"/>
              </a:rPr>
              <a:t>и</a:t>
            </a:r>
            <a:r>
              <a:rPr lang="ru-RU" sz="3200" dirty="0" smtClean="0">
                <a:solidFill>
                  <a:schemeClr val="bg1"/>
                </a:solidFill>
                <a:latin typeface="Times New Roman" panose="02020603050405020304" pitchFamily="18" charset="0"/>
                <a:cs typeface="Times New Roman" panose="02020603050405020304" pitchFamily="18" charset="0"/>
              </a:rPr>
              <a:t> </a:t>
            </a:r>
            <a:r>
              <a:rPr lang="ru-RU" sz="3200" dirty="0" err="1" smtClean="0">
                <a:solidFill>
                  <a:schemeClr val="bg1"/>
                </a:solidFill>
                <a:latin typeface="Times New Roman" panose="02020603050405020304" pitchFamily="18" charset="0"/>
                <a:cs typeface="Times New Roman" panose="02020603050405020304" pitchFamily="18" charset="0"/>
              </a:rPr>
              <a:t>теплъэр</a:t>
            </a:r>
            <a:endParaRPr lang="ru-RU" sz="3200" dirty="0" smtClean="0">
              <a:solidFill>
                <a:schemeClr val="bg1"/>
              </a:solidFill>
              <a:latin typeface="Times New Roman" panose="02020603050405020304" pitchFamily="18" charset="0"/>
              <a:cs typeface="Times New Roman" panose="02020603050405020304" pitchFamily="18" charset="0"/>
            </a:endParaRPr>
          </a:p>
          <a:p>
            <a:endParaRPr lang="ru-RU" sz="3600" dirty="0" smtClean="0">
              <a:latin typeface="Times New Roman" panose="02020603050405020304" pitchFamily="18" charset="0"/>
              <a:cs typeface="Times New Roman" panose="02020603050405020304" pitchFamily="18" charset="0"/>
            </a:endParaRPr>
          </a:p>
          <a:p>
            <a:r>
              <a:rPr lang="ru-RU" dirty="0" smtClean="0">
                <a:solidFill>
                  <a:schemeClr val="bg1"/>
                </a:solidFill>
              </a:rPr>
              <a:t>Рассказ …</a:t>
            </a:r>
            <a:endParaRPr lang="ru-RU" dirty="0">
              <a:solidFill>
                <a:schemeClr val="bg1"/>
              </a:solidFill>
            </a:endParaRPr>
          </a:p>
        </p:txBody>
      </p:sp>
      <p:sp>
        <p:nvSpPr>
          <p:cNvPr id="5" name="Объект 2"/>
          <p:cNvSpPr txBox="1">
            <a:spLocks/>
          </p:cNvSpPr>
          <p:nvPr/>
        </p:nvSpPr>
        <p:spPr>
          <a:xfrm>
            <a:off x="4572000" y="1514937"/>
            <a:ext cx="4312096" cy="4572000"/>
          </a:xfrm>
          <a:prstGeom prst="rect">
            <a:avLst/>
          </a:prstGeom>
          <a:solidFill>
            <a:schemeClr val="accent1">
              <a:lumMod val="20000"/>
              <a:lumOff val="80000"/>
            </a:schemeClr>
          </a:solidFill>
        </p:spPr>
        <p:txBody>
          <a:bodyPr vert="horz">
            <a:normAutofit/>
          </a:bodyPr>
          <a:lstStyle>
            <a:lvl1pPr marL="274320" indent="-274320" algn="l" rtl="0" eaLnBrk="1" latinLnBrk="0" hangingPunct="1">
              <a:spcBef>
                <a:spcPts val="700"/>
              </a:spcBef>
              <a:buClr>
                <a:schemeClr val="accent2"/>
              </a:buClr>
              <a:buSzPct val="85000"/>
              <a:buFont typeface="Wingdings 2"/>
              <a:buChar char=""/>
              <a:defRPr sz="2800" kern="1200">
                <a:solidFill>
                  <a:schemeClr val="tx1"/>
                </a:solidFill>
                <a:latin typeface="+mn-lt"/>
                <a:ea typeface="+mn-ea"/>
                <a:cs typeface="+mn-cs"/>
              </a:defRPr>
            </a:lvl1pPr>
            <a:lvl2pPr marL="640080" indent="-274320" algn="l" rtl="0" eaLnBrk="1" latinLnBrk="0" hangingPunct="1">
              <a:spcBef>
                <a:spcPts val="600"/>
              </a:spcBef>
              <a:buClr>
                <a:schemeClr val="accent1"/>
              </a:buClr>
              <a:buSzPct val="85000"/>
              <a:buFont typeface="Wingdings 2"/>
              <a:buChar char=""/>
              <a:defRPr sz="2500" kern="1200">
                <a:solidFill>
                  <a:schemeClr val="tx1"/>
                </a:solidFill>
                <a:latin typeface="+mn-lt"/>
                <a:ea typeface="+mn-ea"/>
                <a:cs typeface="+mn-cs"/>
              </a:defRPr>
            </a:lvl2pPr>
            <a:lvl3pPr marL="1005840" indent="-228600" algn="l" rtl="0" eaLnBrk="1" latinLnBrk="0" hangingPunct="1">
              <a:spcBef>
                <a:spcPts val="500"/>
              </a:spcBef>
              <a:buClr>
                <a:schemeClr val="accent3"/>
              </a:buClr>
              <a:buSzPct val="85000"/>
              <a:buFont typeface="Wingdings 2"/>
              <a:buChar char=""/>
              <a:defRPr sz="2200" kern="1200">
                <a:solidFill>
                  <a:schemeClr val="tx1"/>
                </a:solidFill>
                <a:latin typeface="+mn-lt"/>
                <a:ea typeface="+mn-ea"/>
                <a:cs typeface="+mn-cs"/>
              </a:defRPr>
            </a:lvl3pPr>
            <a:lvl4pPr marL="1280160" indent="-228600" algn="l" rtl="0" eaLnBrk="1" latinLnBrk="0" hangingPunct="1">
              <a:spcBef>
                <a:spcPts val="400"/>
              </a:spcBef>
              <a:buClr>
                <a:schemeClr val="accent4"/>
              </a:buClr>
              <a:buFont typeface="Wingdings"/>
              <a:buChar char="§"/>
              <a:defRPr sz="2000" kern="1200">
                <a:solidFill>
                  <a:schemeClr val="tx1"/>
                </a:solidFill>
                <a:latin typeface="+mn-lt"/>
                <a:ea typeface="+mn-ea"/>
                <a:cs typeface="+mn-cs"/>
              </a:defRPr>
            </a:lvl4pPr>
            <a:lvl5pPr marL="1554480" indent="-228600" algn="l" rtl="0" eaLnBrk="1" latinLnBrk="0" hangingPunct="1">
              <a:spcBef>
                <a:spcPct val="20000"/>
              </a:spcBef>
              <a:buClr>
                <a:schemeClr val="accent5"/>
              </a:buClr>
              <a:buFont typeface="Wingdings"/>
              <a:buChar char="§"/>
              <a:defRPr sz="1600" kern="1200">
                <a:solidFill>
                  <a:schemeClr val="tx1"/>
                </a:solidFill>
                <a:latin typeface="+mn-lt"/>
                <a:ea typeface="+mn-ea"/>
                <a:cs typeface="+mn-cs"/>
              </a:defRPr>
            </a:lvl5pPr>
            <a:lvl6pPr marL="1828800" indent="-228600" algn="l" rtl="0" eaLnBrk="1" latinLnBrk="0" hangingPunct="1">
              <a:spcBef>
                <a:spcPct val="20000"/>
              </a:spcBef>
              <a:buClr>
                <a:schemeClr val="accent5"/>
              </a:buClr>
              <a:buFont typeface="Wingdings"/>
              <a:buChar char="§"/>
              <a:defRPr sz="1800" kern="1200">
                <a:solidFill>
                  <a:schemeClr val="tx1"/>
                </a:solidFill>
                <a:latin typeface="+mn-lt"/>
                <a:ea typeface="+mn-ea"/>
                <a:cs typeface="+mn-cs"/>
              </a:defRPr>
            </a:lvl6pPr>
            <a:lvl7pPr marL="2011680" indent="-182880" algn="l" rtl="0" eaLnBrk="1" latinLnBrk="0" hangingPunct="1">
              <a:spcBef>
                <a:spcPct val="20000"/>
              </a:spcBef>
              <a:buClr>
                <a:schemeClr val="accent2"/>
              </a:buClr>
              <a:buFont typeface="Wingdings"/>
              <a:buChar char="§"/>
              <a:defRPr sz="1600" kern="1200" baseline="0">
                <a:solidFill>
                  <a:schemeClr val="tx1"/>
                </a:solidFill>
                <a:latin typeface="+mn-lt"/>
                <a:ea typeface="+mn-ea"/>
                <a:cs typeface="+mn-cs"/>
              </a:defRPr>
            </a:lvl7pPr>
            <a:lvl8pPr marL="2286000" indent="-182880" algn="l" rtl="0" eaLnBrk="1" latinLnBrk="0" hangingPunct="1">
              <a:spcBef>
                <a:spcPct val="20000"/>
              </a:spcBef>
              <a:buClr>
                <a:schemeClr val="accent3"/>
              </a:buClr>
              <a:buFont typeface="Wingdings"/>
              <a:buChar char="§"/>
              <a:defRPr sz="1600" kern="1200">
                <a:solidFill>
                  <a:schemeClr val="tx1"/>
                </a:solidFill>
                <a:latin typeface="+mn-lt"/>
                <a:ea typeface="+mn-ea"/>
                <a:cs typeface="+mn-cs"/>
              </a:defRPr>
            </a:lvl8pPr>
            <a:lvl9pPr marL="2560320" indent="-182880" algn="l" rtl="0" eaLnBrk="1" latinLnBrk="0" hangingPunct="1">
              <a:spcBef>
                <a:spcPct val="20000"/>
              </a:spcBef>
              <a:buClr>
                <a:schemeClr val="accent6"/>
              </a:buClr>
              <a:buFont typeface="Wingdings"/>
              <a:buChar char="§"/>
              <a:defRPr sz="1600" kern="1200">
                <a:solidFill>
                  <a:schemeClr val="tx1"/>
                </a:solidFill>
                <a:latin typeface="+mn-lt"/>
                <a:ea typeface="+mn-ea"/>
                <a:cs typeface="+mn-cs"/>
              </a:defRPr>
            </a:lvl9pPr>
          </a:lstStyle>
          <a:p>
            <a:r>
              <a:rPr lang="ru-RU" sz="3200" dirty="0">
                <a:solidFill>
                  <a:schemeClr val="bg1"/>
                </a:solidFill>
              </a:rPr>
              <a:t>си </a:t>
            </a:r>
            <a:r>
              <a:rPr lang="ru-RU" sz="3200" dirty="0" err="1" smtClean="0">
                <a:solidFill>
                  <a:schemeClr val="bg1"/>
                </a:solidFill>
              </a:rPr>
              <a:t>дэлъхур</a:t>
            </a:r>
            <a:endParaRPr lang="ru-RU" sz="3200" dirty="0">
              <a:solidFill>
                <a:schemeClr val="bg1"/>
              </a:solidFill>
            </a:endParaRPr>
          </a:p>
          <a:p>
            <a:pPr marL="0" indent="0">
              <a:buNone/>
            </a:pPr>
            <a:r>
              <a:rPr lang="ru-RU" sz="3200" dirty="0" smtClean="0">
                <a:solidFill>
                  <a:schemeClr val="bg1"/>
                </a:solidFill>
              </a:rPr>
              <a:t>(</a:t>
            </a:r>
            <a:r>
              <a:rPr lang="ru-RU" sz="3200" dirty="0" err="1" smtClean="0">
                <a:solidFill>
                  <a:schemeClr val="bg1"/>
                </a:solidFill>
              </a:rPr>
              <a:t>къуэшыр</a:t>
            </a:r>
            <a:r>
              <a:rPr lang="ru-RU" sz="3200" dirty="0" smtClean="0">
                <a:solidFill>
                  <a:schemeClr val="bg1"/>
                </a:solidFill>
              </a:rPr>
              <a:t>, </a:t>
            </a:r>
            <a:r>
              <a:rPr lang="ru-RU" sz="3200" dirty="0" err="1" smtClean="0">
                <a:solidFill>
                  <a:schemeClr val="bg1"/>
                </a:solidFill>
              </a:rPr>
              <a:t>шыпхъур</a:t>
            </a:r>
            <a:r>
              <a:rPr lang="ru-RU" sz="3200" dirty="0" smtClean="0">
                <a:solidFill>
                  <a:schemeClr val="bg1"/>
                </a:solidFill>
              </a:rPr>
              <a:t>)  </a:t>
            </a:r>
            <a:r>
              <a:rPr lang="ru-RU" sz="3200" dirty="0" err="1">
                <a:solidFill>
                  <a:schemeClr val="bg1"/>
                </a:solidFill>
              </a:rPr>
              <a:t>илъэс</a:t>
            </a:r>
            <a:r>
              <a:rPr lang="ru-RU" sz="3200" dirty="0">
                <a:solidFill>
                  <a:schemeClr val="bg1"/>
                </a:solidFill>
              </a:rPr>
              <a:t> 15/20 </a:t>
            </a:r>
            <a:r>
              <a:rPr lang="ru-RU" sz="3200" dirty="0" err="1" smtClean="0">
                <a:solidFill>
                  <a:schemeClr val="bg1"/>
                </a:solidFill>
              </a:rPr>
              <a:t>мэхъу</a:t>
            </a:r>
            <a:endParaRPr lang="ru-RU" sz="3200" dirty="0" smtClean="0">
              <a:solidFill>
                <a:schemeClr val="bg1"/>
              </a:solidFill>
            </a:endParaRPr>
          </a:p>
          <a:p>
            <a:r>
              <a:rPr lang="ru-RU" sz="3200" dirty="0" err="1" smtClean="0">
                <a:solidFill>
                  <a:schemeClr val="bg1"/>
                </a:solidFill>
              </a:rPr>
              <a:t>Илъэс</a:t>
            </a:r>
            <a:r>
              <a:rPr lang="ru-RU" sz="3200" dirty="0" smtClean="0">
                <a:solidFill>
                  <a:schemeClr val="bg1"/>
                </a:solidFill>
              </a:rPr>
              <a:t> </a:t>
            </a:r>
            <a:r>
              <a:rPr lang="ru-RU" sz="3200" dirty="0" err="1" smtClean="0">
                <a:solidFill>
                  <a:schemeClr val="bg1"/>
                </a:solidFill>
              </a:rPr>
              <a:t>дапщэ</a:t>
            </a:r>
            <a:r>
              <a:rPr lang="ru-RU" sz="3200" dirty="0" smtClean="0">
                <a:solidFill>
                  <a:schemeClr val="bg1"/>
                </a:solidFill>
              </a:rPr>
              <a:t> </a:t>
            </a:r>
            <a:r>
              <a:rPr lang="ru-RU" sz="3200" dirty="0" err="1" smtClean="0">
                <a:solidFill>
                  <a:schemeClr val="bg1"/>
                </a:solidFill>
              </a:rPr>
              <a:t>хъурэ</a:t>
            </a:r>
            <a:r>
              <a:rPr lang="ru-RU" sz="3200" dirty="0" smtClean="0">
                <a:solidFill>
                  <a:schemeClr val="bg1"/>
                </a:solidFill>
              </a:rPr>
              <a:t> </a:t>
            </a:r>
            <a:r>
              <a:rPr lang="ru-RU" sz="3200" dirty="0" err="1" smtClean="0">
                <a:solidFill>
                  <a:schemeClr val="bg1"/>
                </a:solidFill>
              </a:rPr>
              <a:t>уи</a:t>
            </a:r>
            <a:r>
              <a:rPr lang="ru-RU" sz="3200" dirty="0" smtClean="0">
                <a:solidFill>
                  <a:schemeClr val="bg1"/>
                </a:solidFill>
              </a:rPr>
              <a:t> </a:t>
            </a:r>
            <a:r>
              <a:rPr lang="ru-RU" sz="3200" dirty="0" err="1" smtClean="0">
                <a:solidFill>
                  <a:schemeClr val="bg1"/>
                </a:solidFill>
              </a:rPr>
              <a:t>дэлъхур</a:t>
            </a:r>
            <a:r>
              <a:rPr lang="ru-RU" sz="3200" dirty="0" smtClean="0">
                <a:solidFill>
                  <a:schemeClr val="bg1"/>
                </a:solidFill>
              </a:rPr>
              <a:t>?</a:t>
            </a:r>
          </a:p>
          <a:p>
            <a:r>
              <a:rPr lang="ru-RU" sz="3200" dirty="0" err="1" smtClean="0">
                <a:solidFill>
                  <a:schemeClr val="bg1"/>
                </a:solidFill>
              </a:rPr>
              <a:t>Уэ</a:t>
            </a:r>
            <a:r>
              <a:rPr lang="ru-RU" sz="3200" dirty="0" smtClean="0">
                <a:solidFill>
                  <a:schemeClr val="bg1"/>
                </a:solidFill>
              </a:rPr>
              <a:t> </a:t>
            </a:r>
            <a:r>
              <a:rPr lang="ru-RU" sz="3200" dirty="0" err="1" smtClean="0">
                <a:solidFill>
                  <a:schemeClr val="bg1"/>
                </a:solidFill>
              </a:rPr>
              <a:t>илъэс</a:t>
            </a:r>
            <a:r>
              <a:rPr lang="ru-RU" sz="3200" dirty="0" smtClean="0">
                <a:solidFill>
                  <a:schemeClr val="bg1"/>
                </a:solidFill>
              </a:rPr>
              <a:t> </a:t>
            </a:r>
            <a:r>
              <a:rPr lang="ru-RU" sz="3200" dirty="0" err="1">
                <a:solidFill>
                  <a:schemeClr val="bg1"/>
                </a:solidFill>
              </a:rPr>
              <a:t>дапщэ</a:t>
            </a:r>
            <a:r>
              <a:rPr lang="ru-RU" sz="3200" dirty="0">
                <a:solidFill>
                  <a:schemeClr val="bg1"/>
                </a:solidFill>
              </a:rPr>
              <a:t> </a:t>
            </a:r>
            <a:r>
              <a:rPr lang="ru-RU" sz="3200" dirty="0" err="1">
                <a:solidFill>
                  <a:schemeClr val="bg1"/>
                </a:solidFill>
              </a:rPr>
              <a:t>ухъурэ</a:t>
            </a:r>
            <a:r>
              <a:rPr lang="ru-RU" sz="3200" dirty="0">
                <a:solidFill>
                  <a:schemeClr val="bg1"/>
                </a:solidFill>
              </a:rPr>
              <a:t>? </a:t>
            </a:r>
            <a:endParaRPr lang="ru-RU" sz="3200" dirty="0" smtClean="0">
              <a:solidFill>
                <a:schemeClr val="bg1"/>
              </a:solidFill>
            </a:endParaRPr>
          </a:p>
          <a:p>
            <a:r>
              <a:rPr lang="ru-RU" sz="3200" dirty="0" err="1" smtClean="0">
                <a:solidFill>
                  <a:schemeClr val="bg1"/>
                </a:solidFill>
              </a:rPr>
              <a:t>Сэ</a:t>
            </a:r>
            <a:r>
              <a:rPr lang="ru-RU" sz="3200" dirty="0" smtClean="0">
                <a:solidFill>
                  <a:schemeClr val="bg1"/>
                </a:solidFill>
              </a:rPr>
              <a:t> </a:t>
            </a:r>
            <a:r>
              <a:rPr lang="ru-RU" sz="3200" dirty="0" err="1">
                <a:solidFill>
                  <a:schemeClr val="bg1"/>
                </a:solidFill>
              </a:rPr>
              <a:t>илъэс</a:t>
            </a:r>
            <a:r>
              <a:rPr lang="ru-RU" sz="3200" dirty="0">
                <a:solidFill>
                  <a:schemeClr val="bg1"/>
                </a:solidFill>
              </a:rPr>
              <a:t> … </a:t>
            </a:r>
            <a:r>
              <a:rPr lang="ru-RU" sz="3200" dirty="0" err="1" smtClean="0">
                <a:solidFill>
                  <a:schemeClr val="bg1"/>
                </a:solidFill>
              </a:rPr>
              <a:t>сохъу</a:t>
            </a:r>
            <a:r>
              <a:rPr lang="ru-RU" sz="3200" dirty="0" smtClean="0">
                <a:solidFill>
                  <a:schemeClr val="bg1"/>
                </a:solidFill>
              </a:rPr>
              <a:t>.</a:t>
            </a:r>
            <a:endParaRPr lang="ru-RU" sz="3200" dirty="0">
              <a:solidFill>
                <a:schemeClr val="bg1"/>
              </a:solidFill>
            </a:endParaRPr>
          </a:p>
        </p:txBody>
      </p:sp>
    </p:spTree>
    <p:extLst>
      <p:ext uri="{BB962C8B-B14F-4D97-AF65-F5344CB8AC3E}">
        <p14:creationId xmlns:p14="http://schemas.microsoft.com/office/powerpoint/2010/main" val="3289112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5">
                                            <p:txEl>
                                              <p:pRg st="0" end="0"/>
                                            </p:txEl>
                                          </p:spTgt>
                                        </p:tgtEl>
                                        <p:attrNameLst>
                                          <p:attrName>style.visibility</p:attrName>
                                        </p:attrNameLst>
                                      </p:cBhvr>
                                      <p:to>
                                        <p:strVal val="visible"/>
                                      </p:to>
                                    </p:set>
                                    <p:anim calcmode="lin" valueType="num">
                                      <p:cBhvr additive="base">
                                        <p:cTn id="4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5">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5">
                                            <p:txEl>
                                              <p:pRg st="1" end="1"/>
                                            </p:txEl>
                                          </p:spTgt>
                                        </p:tgtEl>
                                        <p:attrNameLst>
                                          <p:attrName>style.visibility</p:attrName>
                                        </p:attrNameLst>
                                      </p:cBhvr>
                                      <p:to>
                                        <p:strVal val="visible"/>
                                      </p:to>
                                    </p:set>
                                    <p:anim calcmode="lin" valueType="num">
                                      <p:cBhvr additive="base">
                                        <p:cTn id="5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5">
                                            <p:txEl>
                                              <p:pRg st="2" end="2"/>
                                            </p:txEl>
                                          </p:spTgt>
                                        </p:tgtEl>
                                        <p:attrNameLst>
                                          <p:attrName>style.visibility</p:attrName>
                                        </p:attrNameLst>
                                      </p:cBhvr>
                                      <p:to>
                                        <p:strVal val="visible"/>
                                      </p:to>
                                    </p:set>
                                    <p:anim calcmode="lin" valueType="num">
                                      <p:cBhvr additive="base">
                                        <p:cTn id="5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5">
                                            <p:txEl>
                                              <p:pRg st="3" end="3"/>
                                            </p:txEl>
                                          </p:spTgt>
                                        </p:tgtEl>
                                        <p:attrNameLst>
                                          <p:attrName>style.visibility</p:attrName>
                                        </p:attrNameLst>
                                      </p:cBhvr>
                                      <p:to>
                                        <p:strVal val="visible"/>
                                      </p:to>
                                    </p:set>
                                    <p:anim calcmode="lin" valueType="num">
                                      <p:cBhvr additive="base">
                                        <p:cTn id="64"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5">
                                            <p:txEl>
                                              <p:pRg st="4" end="4"/>
                                            </p:txEl>
                                          </p:spTgt>
                                        </p:tgtEl>
                                        <p:attrNameLst>
                                          <p:attrName>style.visibility</p:attrName>
                                        </p:attrNameLst>
                                      </p:cBhvr>
                                      <p:to>
                                        <p:strVal val="visible"/>
                                      </p:to>
                                    </p:set>
                                    <p:anim calcmode="lin" valueType="num">
                                      <p:cBhvr additive="base">
                                        <p:cTn id="70"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4900" dirty="0">
                <a:latin typeface="Times New Roman" panose="02020603050405020304" pitchFamily="18" charset="0"/>
                <a:cs typeface="Times New Roman" panose="02020603050405020304" pitchFamily="18" charset="0"/>
              </a:rPr>
              <a:t>Числительные от 11 до </a:t>
            </a:r>
            <a:r>
              <a:rPr lang="ru-RU" sz="4900" dirty="0" smtClean="0">
                <a:latin typeface="Times New Roman" panose="02020603050405020304" pitchFamily="18" charset="0"/>
                <a:cs typeface="Times New Roman" panose="02020603050405020304" pitchFamily="18" charset="0"/>
              </a:rPr>
              <a:t>20</a:t>
            </a:r>
            <a:endParaRPr lang="ru-RU" dirty="0"/>
          </a:p>
        </p:txBody>
      </p:sp>
      <p:sp>
        <p:nvSpPr>
          <p:cNvPr id="3" name="Объект 2"/>
          <p:cNvSpPr>
            <a:spLocks noGrp="1"/>
          </p:cNvSpPr>
          <p:nvPr>
            <p:ph sz="quarter" idx="1"/>
          </p:nvPr>
        </p:nvSpPr>
        <p:spPr>
          <a:xfrm>
            <a:off x="395536" y="2060848"/>
            <a:ext cx="4059936" cy="3747120"/>
          </a:xfrm>
          <a:solidFill>
            <a:schemeClr val="accent1">
              <a:lumMod val="20000"/>
              <a:lumOff val="80000"/>
            </a:schemeClr>
          </a:solidFill>
        </p:spPr>
        <p:txBody>
          <a:bodyPr>
            <a:normAutofit/>
          </a:bodyPr>
          <a:lstStyle/>
          <a:p>
            <a:r>
              <a:rPr lang="ru-RU" sz="3200" dirty="0" smtClean="0">
                <a:solidFill>
                  <a:schemeClr val="bg1"/>
                </a:solidFill>
                <a:latin typeface="Times New Roman" panose="02020603050405020304" pitchFamily="18" charset="0"/>
                <a:cs typeface="Times New Roman" panose="02020603050405020304" pitchFamily="18" charset="0"/>
              </a:rPr>
              <a:t>11 - пщы</a:t>
            </a:r>
            <a:r>
              <a:rPr lang="ru-RU" sz="3200" b="1" dirty="0" smtClean="0">
                <a:solidFill>
                  <a:schemeClr val="bg1"/>
                </a:solidFill>
                <a:latin typeface="Times New Roman" panose="02020603050405020304" pitchFamily="18" charset="0"/>
                <a:cs typeface="Times New Roman" panose="02020603050405020304" pitchFamily="18" charset="0"/>
              </a:rPr>
              <a:t>к1у</a:t>
            </a:r>
            <a:r>
              <a:rPr lang="ru-RU" sz="3200" dirty="0" smtClean="0">
                <a:solidFill>
                  <a:schemeClr val="bg1"/>
                </a:solidFill>
                <a:latin typeface="Times New Roman" panose="02020603050405020304" pitchFamily="18" charset="0"/>
                <a:cs typeface="Times New Roman" panose="02020603050405020304" pitchFamily="18" charset="0"/>
              </a:rPr>
              <a:t>з</a:t>
            </a:r>
          </a:p>
          <a:p>
            <a:r>
              <a:rPr lang="ru-RU" sz="3200" dirty="0" smtClean="0">
                <a:solidFill>
                  <a:schemeClr val="bg1"/>
                </a:solidFill>
                <a:latin typeface="Times New Roman" panose="02020603050405020304" pitchFamily="18" charset="0"/>
                <a:cs typeface="Times New Roman" panose="02020603050405020304" pitchFamily="18" charset="0"/>
              </a:rPr>
              <a:t>12 - пщы</a:t>
            </a:r>
            <a:r>
              <a:rPr lang="ru-RU" sz="3200" b="1" dirty="0" smtClean="0">
                <a:solidFill>
                  <a:schemeClr val="bg1"/>
                </a:solidFill>
                <a:latin typeface="Times New Roman" panose="02020603050405020304" pitchFamily="18" charset="0"/>
                <a:cs typeface="Times New Roman" panose="02020603050405020304" pitchFamily="18" charset="0"/>
              </a:rPr>
              <a:t>к1у</a:t>
            </a:r>
            <a:r>
              <a:rPr lang="ru-RU" sz="3200" dirty="0" smtClean="0">
                <a:solidFill>
                  <a:schemeClr val="bg1"/>
                </a:solidFill>
                <a:latin typeface="Times New Roman" panose="02020603050405020304" pitchFamily="18" charset="0"/>
                <a:cs typeface="Times New Roman" panose="02020603050405020304" pitchFamily="18" charset="0"/>
              </a:rPr>
              <a:t>т1</a:t>
            </a:r>
            <a:endParaRPr lang="ru-RU" sz="3200" dirty="0">
              <a:solidFill>
                <a:schemeClr val="bg1"/>
              </a:solidFill>
              <a:latin typeface="Times New Roman" panose="02020603050405020304" pitchFamily="18" charset="0"/>
              <a:cs typeface="Times New Roman" panose="02020603050405020304" pitchFamily="18" charset="0"/>
            </a:endParaRPr>
          </a:p>
          <a:p>
            <a:r>
              <a:rPr lang="ru-RU" sz="3200" dirty="0">
                <a:solidFill>
                  <a:schemeClr val="bg1"/>
                </a:solidFill>
                <a:latin typeface="Times New Roman" panose="02020603050405020304" pitchFamily="18" charset="0"/>
                <a:cs typeface="Times New Roman" panose="02020603050405020304" pitchFamily="18" charset="0"/>
              </a:rPr>
              <a:t>13 </a:t>
            </a:r>
            <a:r>
              <a:rPr lang="ru-RU" sz="3200" dirty="0" smtClean="0">
                <a:solidFill>
                  <a:schemeClr val="bg1"/>
                </a:solidFill>
                <a:latin typeface="Times New Roman" panose="02020603050405020304" pitchFamily="18" charset="0"/>
                <a:cs typeface="Times New Roman" panose="02020603050405020304" pitchFamily="18" charset="0"/>
              </a:rPr>
              <a:t>- пщы</a:t>
            </a:r>
            <a:r>
              <a:rPr lang="ru-RU" sz="3200" b="1" dirty="0" smtClean="0">
                <a:solidFill>
                  <a:schemeClr val="bg1"/>
                </a:solidFill>
                <a:latin typeface="Times New Roman" panose="02020603050405020304" pitchFamily="18" charset="0"/>
                <a:cs typeface="Times New Roman" panose="02020603050405020304" pitchFamily="18" charset="0"/>
              </a:rPr>
              <a:t>к1у</a:t>
            </a:r>
            <a:r>
              <a:rPr lang="ru-RU" sz="3200" dirty="0" smtClean="0">
                <a:solidFill>
                  <a:schemeClr val="bg1"/>
                </a:solidFill>
                <a:latin typeface="Times New Roman" panose="02020603050405020304" pitchFamily="18" charset="0"/>
                <a:cs typeface="Times New Roman" panose="02020603050405020304" pitchFamily="18" charset="0"/>
              </a:rPr>
              <a:t>щ</a:t>
            </a:r>
            <a:endParaRPr lang="ru-RU" sz="3200" dirty="0">
              <a:solidFill>
                <a:schemeClr val="bg1"/>
              </a:solidFill>
              <a:latin typeface="Times New Roman" panose="02020603050405020304" pitchFamily="18" charset="0"/>
              <a:cs typeface="Times New Roman" panose="02020603050405020304" pitchFamily="18" charset="0"/>
            </a:endParaRPr>
          </a:p>
          <a:p>
            <a:r>
              <a:rPr lang="ru-RU" sz="3200" dirty="0">
                <a:solidFill>
                  <a:schemeClr val="bg1"/>
                </a:solidFill>
                <a:latin typeface="Times New Roman" panose="02020603050405020304" pitchFamily="18" charset="0"/>
                <a:cs typeface="Times New Roman" panose="02020603050405020304" pitchFamily="18" charset="0"/>
              </a:rPr>
              <a:t>14 </a:t>
            </a:r>
            <a:r>
              <a:rPr lang="ru-RU" sz="3200" dirty="0" smtClean="0">
                <a:solidFill>
                  <a:schemeClr val="bg1"/>
                </a:solidFill>
                <a:latin typeface="Times New Roman" panose="02020603050405020304" pitchFamily="18" charset="0"/>
                <a:cs typeface="Times New Roman" panose="02020603050405020304" pitchFamily="18" charset="0"/>
              </a:rPr>
              <a:t>- пщы</a:t>
            </a:r>
            <a:r>
              <a:rPr lang="ru-RU" sz="3200" b="1" dirty="0" smtClean="0">
                <a:solidFill>
                  <a:schemeClr val="bg1"/>
                </a:solidFill>
                <a:latin typeface="Times New Roman" panose="02020603050405020304" pitchFamily="18" charset="0"/>
                <a:cs typeface="Times New Roman" panose="02020603050405020304" pitchFamily="18" charset="0"/>
              </a:rPr>
              <a:t>к1у</a:t>
            </a:r>
            <a:r>
              <a:rPr lang="ru-RU" sz="3200" dirty="0" smtClean="0">
                <a:solidFill>
                  <a:schemeClr val="bg1"/>
                </a:solidFill>
                <a:latin typeface="Times New Roman" panose="02020603050405020304" pitchFamily="18" charset="0"/>
                <a:cs typeface="Times New Roman" panose="02020603050405020304" pitchFamily="18" charset="0"/>
              </a:rPr>
              <a:t>пл1</a:t>
            </a:r>
            <a:endParaRPr lang="ru-RU" sz="3200" dirty="0">
              <a:solidFill>
                <a:schemeClr val="bg1"/>
              </a:solidFill>
              <a:latin typeface="Times New Roman" panose="02020603050405020304" pitchFamily="18" charset="0"/>
              <a:cs typeface="Times New Roman" panose="02020603050405020304" pitchFamily="18" charset="0"/>
            </a:endParaRPr>
          </a:p>
          <a:p>
            <a:r>
              <a:rPr lang="ru-RU" sz="3200" dirty="0">
                <a:solidFill>
                  <a:schemeClr val="bg1"/>
                </a:solidFill>
                <a:latin typeface="Times New Roman" panose="02020603050405020304" pitchFamily="18" charset="0"/>
                <a:cs typeface="Times New Roman" panose="02020603050405020304" pitchFamily="18" charset="0"/>
              </a:rPr>
              <a:t>15 </a:t>
            </a:r>
            <a:r>
              <a:rPr lang="ru-RU" sz="3200" dirty="0" smtClean="0">
                <a:solidFill>
                  <a:schemeClr val="bg1"/>
                </a:solidFill>
                <a:latin typeface="Times New Roman" panose="02020603050405020304" pitchFamily="18" charset="0"/>
                <a:cs typeface="Times New Roman" panose="02020603050405020304" pitchFamily="18" charset="0"/>
              </a:rPr>
              <a:t>- пщы</a:t>
            </a:r>
            <a:r>
              <a:rPr lang="ru-RU" sz="3200" b="1" dirty="0" smtClean="0">
                <a:solidFill>
                  <a:schemeClr val="bg1"/>
                </a:solidFill>
                <a:latin typeface="Times New Roman" panose="02020603050405020304" pitchFamily="18" charset="0"/>
                <a:cs typeface="Times New Roman" panose="02020603050405020304" pitchFamily="18" charset="0"/>
              </a:rPr>
              <a:t>к1у</a:t>
            </a:r>
            <a:r>
              <a:rPr lang="ru-RU" sz="3200" dirty="0" smtClean="0">
                <a:solidFill>
                  <a:schemeClr val="bg1"/>
                </a:solidFill>
                <a:latin typeface="Times New Roman" panose="02020603050405020304" pitchFamily="18" charset="0"/>
                <a:cs typeface="Times New Roman" panose="02020603050405020304" pitchFamily="18" charset="0"/>
              </a:rPr>
              <a:t>тху</a:t>
            </a:r>
          </a:p>
        </p:txBody>
      </p:sp>
      <p:sp>
        <p:nvSpPr>
          <p:cNvPr id="6" name="Объект 5"/>
          <p:cNvSpPr>
            <a:spLocks noGrp="1"/>
          </p:cNvSpPr>
          <p:nvPr>
            <p:ph sz="quarter" idx="2"/>
          </p:nvPr>
        </p:nvSpPr>
        <p:spPr>
          <a:xfrm>
            <a:off x="4716016" y="2060848"/>
            <a:ext cx="4059936" cy="3747120"/>
          </a:xfrm>
          <a:solidFill>
            <a:schemeClr val="accent1">
              <a:lumMod val="20000"/>
              <a:lumOff val="80000"/>
            </a:schemeClr>
          </a:solidFill>
        </p:spPr>
        <p:txBody>
          <a:bodyPr>
            <a:normAutofit/>
          </a:bodyPr>
          <a:lstStyle/>
          <a:p>
            <a:r>
              <a:rPr lang="ru-RU" sz="3200" dirty="0">
                <a:solidFill>
                  <a:schemeClr val="bg1"/>
                </a:solidFill>
                <a:latin typeface="Times New Roman" panose="02020603050405020304" pitchFamily="18" charset="0"/>
                <a:cs typeface="Times New Roman" panose="02020603050405020304" pitchFamily="18" charset="0"/>
              </a:rPr>
              <a:t>16 - пщы</a:t>
            </a:r>
            <a:r>
              <a:rPr lang="ru-RU" sz="3200" b="1" dirty="0">
                <a:solidFill>
                  <a:schemeClr val="bg1"/>
                </a:solidFill>
                <a:latin typeface="Times New Roman" panose="02020603050405020304" pitchFamily="18" charset="0"/>
                <a:cs typeface="Times New Roman" panose="02020603050405020304" pitchFamily="18" charset="0"/>
              </a:rPr>
              <a:t>к1у</a:t>
            </a:r>
            <a:r>
              <a:rPr lang="ru-RU" sz="3200" dirty="0">
                <a:solidFill>
                  <a:schemeClr val="bg1"/>
                </a:solidFill>
                <a:latin typeface="Times New Roman" panose="02020603050405020304" pitchFamily="18" charset="0"/>
                <a:cs typeface="Times New Roman" panose="02020603050405020304" pitchFamily="18" charset="0"/>
              </a:rPr>
              <a:t>х</a:t>
            </a:r>
          </a:p>
          <a:p>
            <a:r>
              <a:rPr lang="ru-RU" sz="3200" dirty="0">
                <a:solidFill>
                  <a:schemeClr val="bg1"/>
                </a:solidFill>
                <a:latin typeface="Times New Roman" panose="02020603050405020304" pitchFamily="18" charset="0"/>
                <a:cs typeface="Times New Roman" panose="02020603050405020304" pitchFamily="18" charset="0"/>
              </a:rPr>
              <a:t>17 - пщы</a:t>
            </a:r>
            <a:r>
              <a:rPr lang="ru-RU" sz="3200" b="1" dirty="0">
                <a:solidFill>
                  <a:schemeClr val="bg1"/>
                </a:solidFill>
                <a:latin typeface="Times New Roman" panose="02020603050405020304" pitchFamily="18" charset="0"/>
                <a:cs typeface="Times New Roman" panose="02020603050405020304" pitchFamily="18" charset="0"/>
              </a:rPr>
              <a:t>к1у</a:t>
            </a:r>
            <a:r>
              <a:rPr lang="ru-RU" sz="3200" dirty="0">
                <a:solidFill>
                  <a:schemeClr val="bg1"/>
                </a:solidFill>
                <a:latin typeface="Times New Roman" panose="02020603050405020304" pitchFamily="18" charset="0"/>
                <a:cs typeface="Times New Roman" panose="02020603050405020304" pitchFamily="18" charset="0"/>
              </a:rPr>
              <a:t>бл</a:t>
            </a:r>
          </a:p>
          <a:p>
            <a:r>
              <a:rPr lang="ru-RU" sz="3200" dirty="0">
                <a:solidFill>
                  <a:schemeClr val="bg1"/>
                </a:solidFill>
                <a:latin typeface="Times New Roman" panose="02020603050405020304" pitchFamily="18" charset="0"/>
                <a:cs typeface="Times New Roman" panose="02020603050405020304" pitchFamily="18" charset="0"/>
              </a:rPr>
              <a:t>18 - пщы</a:t>
            </a:r>
            <a:r>
              <a:rPr lang="ru-RU" sz="3200" b="1" dirty="0">
                <a:solidFill>
                  <a:schemeClr val="bg1"/>
                </a:solidFill>
                <a:latin typeface="Times New Roman" panose="02020603050405020304" pitchFamily="18" charset="0"/>
                <a:cs typeface="Times New Roman" panose="02020603050405020304" pitchFamily="18" charset="0"/>
              </a:rPr>
              <a:t>к1у</a:t>
            </a:r>
            <a:r>
              <a:rPr lang="ru-RU" sz="3200" dirty="0">
                <a:solidFill>
                  <a:schemeClr val="bg1"/>
                </a:solidFill>
                <a:latin typeface="Times New Roman" panose="02020603050405020304" pitchFamily="18" charset="0"/>
                <a:cs typeface="Times New Roman" panose="02020603050405020304" pitchFamily="18" charset="0"/>
              </a:rPr>
              <a:t>ий</a:t>
            </a:r>
          </a:p>
          <a:p>
            <a:r>
              <a:rPr lang="ru-RU" sz="3200" dirty="0">
                <a:solidFill>
                  <a:schemeClr val="bg1"/>
                </a:solidFill>
                <a:latin typeface="Times New Roman" panose="02020603050405020304" pitchFamily="18" charset="0"/>
                <a:cs typeface="Times New Roman" panose="02020603050405020304" pitchFamily="18" charset="0"/>
              </a:rPr>
              <a:t>19 - пщы</a:t>
            </a:r>
            <a:r>
              <a:rPr lang="ru-RU" sz="3200" b="1" dirty="0">
                <a:solidFill>
                  <a:schemeClr val="bg1"/>
                </a:solidFill>
                <a:latin typeface="Times New Roman" panose="02020603050405020304" pitchFamily="18" charset="0"/>
                <a:cs typeface="Times New Roman" panose="02020603050405020304" pitchFamily="18" charset="0"/>
              </a:rPr>
              <a:t>к1у</a:t>
            </a:r>
            <a:r>
              <a:rPr lang="ru-RU" sz="3200" dirty="0">
                <a:solidFill>
                  <a:schemeClr val="bg1"/>
                </a:solidFill>
                <a:latin typeface="Times New Roman" panose="02020603050405020304" pitchFamily="18" charset="0"/>
                <a:cs typeface="Times New Roman" panose="02020603050405020304" pitchFamily="18" charset="0"/>
              </a:rPr>
              <a:t>бгъу</a:t>
            </a:r>
          </a:p>
          <a:p>
            <a:r>
              <a:rPr lang="ru-RU" sz="3200" dirty="0">
                <a:solidFill>
                  <a:schemeClr val="bg1"/>
                </a:solidFill>
                <a:latin typeface="Times New Roman" panose="02020603050405020304" pitchFamily="18" charset="0"/>
                <a:cs typeface="Times New Roman" panose="02020603050405020304" pitchFamily="18" charset="0"/>
              </a:rPr>
              <a:t>20 - т1ощ1</a:t>
            </a:r>
          </a:p>
          <a:p>
            <a:endParaRPr lang="ru-RU" dirty="0"/>
          </a:p>
        </p:txBody>
      </p:sp>
    </p:spTree>
    <p:extLst>
      <p:ext uri="{BB962C8B-B14F-4D97-AF65-F5344CB8AC3E}">
        <p14:creationId xmlns:p14="http://schemas.microsoft.com/office/powerpoint/2010/main" val="360836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pPr algn="ctr"/>
            <a:r>
              <a:rPr lang="ru-RU" sz="4400" dirty="0">
                <a:latin typeface="Times New Roman" panose="02020603050405020304" pitchFamily="18" charset="0"/>
                <a:ea typeface="Calibri"/>
                <a:cs typeface="Times New Roman" panose="02020603050405020304" pitchFamily="18" charset="0"/>
              </a:rPr>
              <a:t/>
            </a:r>
            <a:br>
              <a:rPr lang="ru-RU" sz="4400" dirty="0">
                <a:latin typeface="Times New Roman" panose="02020603050405020304" pitchFamily="18" charset="0"/>
                <a:ea typeface="Calibri"/>
                <a:cs typeface="Times New Roman" panose="02020603050405020304" pitchFamily="18" charset="0"/>
              </a:rPr>
            </a:br>
            <a:r>
              <a:rPr lang="ru-RU" sz="4400" dirty="0" smtClean="0">
                <a:latin typeface="Times New Roman" panose="02020603050405020304" pitchFamily="18" charset="0"/>
                <a:ea typeface="Calibri"/>
                <a:cs typeface="Times New Roman" panose="02020603050405020304" pitchFamily="18" charset="0"/>
              </a:rPr>
              <a:t>Десятки, сотни, тысяча, миллион</a:t>
            </a:r>
            <a:endParaRPr lang="ru-RU" sz="44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
          </p:nvPr>
        </p:nvSpPr>
        <p:spPr>
          <a:xfrm>
            <a:off x="395536" y="1556792"/>
            <a:ext cx="4248472" cy="4572000"/>
          </a:xfrm>
          <a:solidFill>
            <a:schemeClr val="tx2"/>
          </a:solidFill>
        </p:spPr>
        <p:txBody>
          <a:bodyPr>
            <a:noAutofit/>
          </a:bodyPr>
          <a:lstStyle/>
          <a:p>
            <a:r>
              <a:rPr lang="ru-RU" sz="3200" dirty="0">
                <a:solidFill>
                  <a:schemeClr val="bg1"/>
                </a:solidFill>
                <a:latin typeface="Times New Roman" panose="02020603050405020304" pitchFamily="18" charset="0"/>
                <a:cs typeface="Times New Roman" panose="02020603050405020304" pitchFamily="18" charset="0"/>
              </a:rPr>
              <a:t>30 </a:t>
            </a:r>
            <a:r>
              <a:rPr lang="ru-RU" sz="3200" dirty="0" smtClean="0">
                <a:solidFill>
                  <a:schemeClr val="bg1"/>
                </a:solidFill>
                <a:latin typeface="Times New Roman" panose="02020603050405020304" pitchFamily="18" charset="0"/>
                <a:cs typeface="Times New Roman" panose="02020603050405020304" pitchFamily="18" charset="0"/>
              </a:rPr>
              <a:t>– щэщ1</a:t>
            </a:r>
            <a:endParaRPr lang="ru-RU" sz="3200" dirty="0">
              <a:solidFill>
                <a:schemeClr val="bg1"/>
              </a:solidFill>
              <a:latin typeface="Times New Roman" panose="02020603050405020304" pitchFamily="18" charset="0"/>
              <a:cs typeface="Times New Roman" panose="02020603050405020304" pitchFamily="18" charset="0"/>
            </a:endParaRPr>
          </a:p>
          <a:p>
            <a:r>
              <a:rPr lang="ru-RU" sz="3200" dirty="0">
                <a:solidFill>
                  <a:schemeClr val="bg1"/>
                </a:solidFill>
                <a:latin typeface="Times New Roman" panose="02020603050405020304" pitchFamily="18" charset="0"/>
                <a:cs typeface="Times New Roman" panose="02020603050405020304" pitchFamily="18" charset="0"/>
              </a:rPr>
              <a:t>40 </a:t>
            </a:r>
            <a:r>
              <a:rPr lang="ru-RU" sz="3200" dirty="0" smtClean="0">
                <a:solidFill>
                  <a:schemeClr val="bg1"/>
                </a:solidFill>
                <a:latin typeface="Times New Roman" panose="02020603050405020304" pitchFamily="18" charset="0"/>
                <a:cs typeface="Times New Roman" panose="02020603050405020304" pitchFamily="18" charset="0"/>
              </a:rPr>
              <a:t>– пл1ыщ1</a:t>
            </a:r>
            <a:endParaRPr lang="ru-RU" sz="3200" dirty="0">
              <a:solidFill>
                <a:schemeClr val="bg1"/>
              </a:solidFill>
              <a:latin typeface="Times New Roman" panose="02020603050405020304" pitchFamily="18" charset="0"/>
              <a:cs typeface="Times New Roman" panose="02020603050405020304" pitchFamily="18" charset="0"/>
            </a:endParaRPr>
          </a:p>
          <a:p>
            <a:r>
              <a:rPr lang="ru-RU" sz="3200" dirty="0">
                <a:solidFill>
                  <a:schemeClr val="bg1"/>
                </a:solidFill>
                <a:latin typeface="Times New Roman" panose="02020603050405020304" pitchFamily="18" charset="0"/>
                <a:cs typeface="Times New Roman" panose="02020603050405020304" pitchFamily="18" charset="0"/>
              </a:rPr>
              <a:t>50 </a:t>
            </a:r>
            <a:r>
              <a:rPr lang="ru-RU" sz="3200" dirty="0" smtClean="0">
                <a:solidFill>
                  <a:schemeClr val="bg1"/>
                </a:solidFill>
                <a:latin typeface="Times New Roman" panose="02020603050405020304" pitchFamily="18" charset="0"/>
                <a:cs typeface="Times New Roman" panose="02020603050405020304" pitchFamily="18" charset="0"/>
              </a:rPr>
              <a:t>– тхущ1/</a:t>
            </a:r>
            <a:r>
              <a:rPr lang="ru-RU" sz="3200" dirty="0" err="1" smtClean="0">
                <a:solidFill>
                  <a:schemeClr val="bg1"/>
                </a:solidFill>
                <a:latin typeface="Times New Roman" panose="02020603050405020304" pitchFamily="18" charset="0"/>
                <a:cs typeface="Times New Roman" panose="02020603050405020304" pitchFamily="18" charset="0"/>
              </a:rPr>
              <a:t>щэныкъуэ</a:t>
            </a:r>
            <a:endParaRPr lang="ru-RU" sz="3200" dirty="0">
              <a:solidFill>
                <a:schemeClr val="bg1"/>
              </a:solidFill>
              <a:latin typeface="Times New Roman" panose="02020603050405020304" pitchFamily="18" charset="0"/>
              <a:cs typeface="Times New Roman" panose="02020603050405020304" pitchFamily="18" charset="0"/>
            </a:endParaRPr>
          </a:p>
          <a:p>
            <a:r>
              <a:rPr lang="ru-RU" sz="3200" dirty="0">
                <a:solidFill>
                  <a:schemeClr val="bg1"/>
                </a:solidFill>
                <a:latin typeface="Times New Roman" panose="02020603050405020304" pitchFamily="18" charset="0"/>
                <a:cs typeface="Times New Roman" panose="02020603050405020304" pitchFamily="18" charset="0"/>
              </a:rPr>
              <a:t>60 </a:t>
            </a:r>
            <a:r>
              <a:rPr lang="ru-RU" sz="3200" dirty="0" smtClean="0">
                <a:solidFill>
                  <a:schemeClr val="bg1"/>
                </a:solidFill>
                <a:latin typeface="Times New Roman" panose="02020603050405020304" pitchFamily="18" charset="0"/>
                <a:cs typeface="Times New Roman" panose="02020603050405020304" pitchFamily="18" charset="0"/>
              </a:rPr>
              <a:t>– хыщ1</a:t>
            </a:r>
            <a:endParaRPr lang="ru-RU" sz="3200" dirty="0">
              <a:solidFill>
                <a:schemeClr val="bg1"/>
              </a:solidFill>
              <a:latin typeface="Times New Roman" panose="02020603050405020304" pitchFamily="18" charset="0"/>
              <a:cs typeface="Times New Roman" panose="02020603050405020304" pitchFamily="18" charset="0"/>
            </a:endParaRPr>
          </a:p>
          <a:p>
            <a:r>
              <a:rPr lang="ru-RU" sz="3200" dirty="0">
                <a:solidFill>
                  <a:schemeClr val="bg1"/>
                </a:solidFill>
                <a:latin typeface="Times New Roman" panose="02020603050405020304" pitchFamily="18" charset="0"/>
                <a:cs typeface="Times New Roman" panose="02020603050405020304" pitchFamily="18" charset="0"/>
              </a:rPr>
              <a:t>70 </a:t>
            </a:r>
            <a:r>
              <a:rPr lang="ru-RU" sz="3200" dirty="0" smtClean="0">
                <a:solidFill>
                  <a:schemeClr val="bg1"/>
                </a:solidFill>
                <a:latin typeface="Times New Roman" panose="02020603050405020304" pitchFamily="18" charset="0"/>
                <a:cs typeface="Times New Roman" panose="02020603050405020304" pitchFamily="18" charset="0"/>
              </a:rPr>
              <a:t>– блыщ1</a:t>
            </a:r>
            <a:endParaRPr lang="ru-RU" sz="3200" dirty="0">
              <a:solidFill>
                <a:schemeClr val="bg1"/>
              </a:solidFill>
              <a:latin typeface="Times New Roman" panose="02020603050405020304" pitchFamily="18" charset="0"/>
              <a:cs typeface="Times New Roman" panose="02020603050405020304" pitchFamily="18" charset="0"/>
            </a:endParaRPr>
          </a:p>
          <a:p>
            <a:r>
              <a:rPr lang="ru-RU" sz="3200" dirty="0">
                <a:solidFill>
                  <a:schemeClr val="bg1"/>
                </a:solidFill>
                <a:latin typeface="Times New Roman" panose="02020603050405020304" pitchFamily="18" charset="0"/>
                <a:cs typeface="Times New Roman" panose="02020603050405020304" pitchFamily="18" charset="0"/>
              </a:rPr>
              <a:t>80 </a:t>
            </a:r>
            <a:r>
              <a:rPr lang="ru-RU" sz="3200" dirty="0" smtClean="0">
                <a:solidFill>
                  <a:schemeClr val="bg1"/>
                </a:solidFill>
                <a:latin typeface="Times New Roman" panose="02020603050405020304" pitchFamily="18" charset="0"/>
                <a:cs typeface="Times New Roman" panose="02020603050405020304" pitchFamily="18" charset="0"/>
              </a:rPr>
              <a:t>– пщ1ей/ищ1</a:t>
            </a:r>
            <a:endParaRPr lang="ru-RU" sz="3200" dirty="0">
              <a:solidFill>
                <a:schemeClr val="bg1"/>
              </a:solidFill>
              <a:latin typeface="Times New Roman" panose="02020603050405020304" pitchFamily="18" charset="0"/>
              <a:cs typeface="Times New Roman" panose="02020603050405020304" pitchFamily="18" charset="0"/>
            </a:endParaRPr>
          </a:p>
          <a:p>
            <a:r>
              <a:rPr lang="ru-RU" sz="3200" dirty="0">
                <a:solidFill>
                  <a:schemeClr val="bg1"/>
                </a:solidFill>
                <a:latin typeface="Times New Roman" panose="02020603050405020304" pitchFamily="18" charset="0"/>
                <a:cs typeface="Times New Roman" panose="02020603050405020304" pitchFamily="18" charset="0"/>
              </a:rPr>
              <a:t>90 </a:t>
            </a:r>
            <a:r>
              <a:rPr lang="ru-RU" sz="3200" dirty="0" smtClean="0">
                <a:solidFill>
                  <a:schemeClr val="bg1"/>
                </a:solidFill>
                <a:latin typeface="Times New Roman" panose="02020603050405020304" pitchFamily="18" charset="0"/>
                <a:cs typeface="Times New Roman" panose="02020603050405020304" pitchFamily="18" charset="0"/>
              </a:rPr>
              <a:t>– бгъущ1</a:t>
            </a:r>
            <a:endParaRPr lang="ru-RU" sz="3200" dirty="0">
              <a:solidFill>
                <a:schemeClr val="bg1"/>
              </a:solidFill>
              <a:latin typeface="Times New Roman" panose="02020603050405020304" pitchFamily="18" charset="0"/>
              <a:cs typeface="Times New Roman" panose="02020603050405020304" pitchFamily="18" charset="0"/>
            </a:endParaRPr>
          </a:p>
          <a:p>
            <a:pPr indent="450215" algn="just">
              <a:lnSpc>
                <a:spcPct val="115000"/>
              </a:lnSpc>
              <a:spcAft>
                <a:spcPts val="0"/>
              </a:spcAft>
            </a:pPr>
            <a:endParaRPr lang="ru-RU" sz="3200" dirty="0">
              <a:solidFill>
                <a:schemeClr val="tx2">
                  <a:lumMod val="10000"/>
                </a:schemeClr>
              </a:solidFill>
              <a:ea typeface="Calibri"/>
              <a:cs typeface="Times New Roman"/>
            </a:endParaRPr>
          </a:p>
        </p:txBody>
      </p:sp>
      <p:sp>
        <p:nvSpPr>
          <p:cNvPr id="4" name="Объект 3"/>
          <p:cNvSpPr>
            <a:spLocks noGrp="1"/>
          </p:cNvSpPr>
          <p:nvPr>
            <p:ph sz="quarter" idx="2"/>
          </p:nvPr>
        </p:nvSpPr>
        <p:spPr>
          <a:xfrm>
            <a:off x="5076056" y="1556792"/>
            <a:ext cx="3704088" cy="4572000"/>
          </a:xfrm>
          <a:solidFill>
            <a:schemeClr val="tx2"/>
          </a:solidFill>
        </p:spPr>
        <p:txBody>
          <a:bodyPr>
            <a:normAutofit/>
          </a:bodyPr>
          <a:lstStyle/>
          <a:p>
            <a:r>
              <a:rPr lang="ru-RU" sz="3200" dirty="0">
                <a:solidFill>
                  <a:schemeClr val="bg1"/>
                </a:solidFill>
                <a:latin typeface="Times New Roman" panose="02020603050405020304" pitchFamily="18" charset="0"/>
                <a:cs typeface="Times New Roman" panose="02020603050405020304" pitchFamily="18" charset="0"/>
              </a:rPr>
              <a:t>100 </a:t>
            </a:r>
            <a:r>
              <a:rPr lang="ru-RU" sz="3200" dirty="0" smtClean="0">
                <a:solidFill>
                  <a:schemeClr val="bg1"/>
                </a:solidFill>
                <a:latin typeface="Times New Roman" panose="02020603050405020304" pitchFamily="18" charset="0"/>
                <a:cs typeface="Times New Roman" panose="02020603050405020304" pitchFamily="18" charset="0"/>
              </a:rPr>
              <a:t>– </a:t>
            </a:r>
            <a:r>
              <a:rPr lang="ru-RU" sz="3200" dirty="0" err="1" smtClean="0">
                <a:solidFill>
                  <a:schemeClr val="bg1"/>
                </a:solidFill>
                <a:latin typeface="Times New Roman" panose="02020603050405020304" pitchFamily="18" charset="0"/>
                <a:cs typeface="Times New Roman" panose="02020603050405020304" pitchFamily="18" charset="0"/>
              </a:rPr>
              <a:t>щэ</a:t>
            </a:r>
            <a:endParaRPr lang="ru-RU" sz="3200" dirty="0" smtClean="0">
              <a:solidFill>
                <a:schemeClr val="bg1"/>
              </a:solidFill>
              <a:latin typeface="Times New Roman" panose="02020603050405020304" pitchFamily="18" charset="0"/>
              <a:cs typeface="Times New Roman" panose="02020603050405020304" pitchFamily="18" charset="0"/>
            </a:endParaRPr>
          </a:p>
          <a:p>
            <a:r>
              <a:rPr lang="ru-RU" sz="3200" dirty="0" smtClean="0">
                <a:solidFill>
                  <a:schemeClr val="bg1"/>
                </a:solidFill>
                <a:latin typeface="Times New Roman" panose="02020603050405020304" pitchFamily="18" charset="0"/>
                <a:cs typeface="Times New Roman" panose="02020603050405020304" pitchFamily="18" charset="0"/>
              </a:rPr>
              <a:t>200 – щит1</a:t>
            </a:r>
          </a:p>
          <a:p>
            <a:r>
              <a:rPr lang="ru-RU" sz="3200" dirty="0" smtClean="0">
                <a:solidFill>
                  <a:schemeClr val="bg1"/>
                </a:solidFill>
                <a:latin typeface="Times New Roman" panose="02020603050405020304" pitchFamily="18" charset="0"/>
                <a:cs typeface="Times New Roman" panose="02020603050405020304" pitchFamily="18" charset="0"/>
              </a:rPr>
              <a:t>300 – </a:t>
            </a:r>
            <a:r>
              <a:rPr lang="ru-RU" sz="3200" dirty="0" err="1" smtClean="0">
                <a:solidFill>
                  <a:schemeClr val="bg1"/>
                </a:solidFill>
                <a:latin typeface="Times New Roman" panose="02020603050405020304" pitchFamily="18" charset="0"/>
                <a:cs typeface="Times New Roman" panose="02020603050405020304" pitchFamily="18" charset="0"/>
              </a:rPr>
              <a:t>щищ</a:t>
            </a:r>
            <a:endParaRPr lang="ru-RU" sz="3200" dirty="0" smtClean="0">
              <a:solidFill>
                <a:schemeClr val="bg1"/>
              </a:solidFill>
              <a:latin typeface="Times New Roman" panose="02020603050405020304" pitchFamily="18" charset="0"/>
              <a:cs typeface="Times New Roman" panose="02020603050405020304" pitchFamily="18" charset="0"/>
            </a:endParaRPr>
          </a:p>
          <a:p>
            <a:r>
              <a:rPr lang="ru-RU" sz="3200" dirty="0" smtClean="0">
                <a:solidFill>
                  <a:schemeClr val="bg1"/>
                </a:solidFill>
                <a:latin typeface="Times New Roman" panose="02020603050405020304" pitchFamily="18" charset="0"/>
                <a:cs typeface="Times New Roman" panose="02020603050405020304" pitchFamily="18" charset="0"/>
              </a:rPr>
              <a:t>400 – щипл1</a:t>
            </a:r>
          </a:p>
          <a:p>
            <a:r>
              <a:rPr lang="ru-RU" sz="3200" dirty="0" smtClean="0">
                <a:solidFill>
                  <a:schemeClr val="bg1"/>
                </a:solidFill>
                <a:latin typeface="Times New Roman" panose="02020603050405020304" pitchFamily="18" charset="0"/>
                <a:cs typeface="Times New Roman" panose="02020603050405020304" pitchFamily="18" charset="0"/>
              </a:rPr>
              <a:t>500 – </a:t>
            </a:r>
            <a:r>
              <a:rPr lang="ru-RU" sz="3200" dirty="0" err="1" smtClean="0">
                <a:solidFill>
                  <a:schemeClr val="bg1"/>
                </a:solidFill>
                <a:latin typeface="Times New Roman" panose="02020603050405020304" pitchFamily="18" charset="0"/>
                <a:cs typeface="Times New Roman" panose="02020603050405020304" pitchFamily="18" charset="0"/>
              </a:rPr>
              <a:t>щитху</a:t>
            </a:r>
            <a:r>
              <a:rPr lang="ru-RU" sz="3200" dirty="0" smtClean="0">
                <a:solidFill>
                  <a:schemeClr val="bg1"/>
                </a:solidFill>
                <a:latin typeface="Times New Roman" panose="02020603050405020304" pitchFamily="18" charset="0"/>
                <a:cs typeface="Times New Roman" panose="02020603050405020304" pitchFamily="18" charset="0"/>
              </a:rPr>
              <a:t> </a:t>
            </a:r>
            <a:endParaRPr lang="ru-RU" sz="3200" dirty="0">
              <a:solidFill>
                <a:schemeClr val="bg1"/>
              </a:solidFill>
              <a:latin typeface="Times New Roman" panose="02020603050405020304" pitchFamily="18" charset="0"/>
              <a:cs typeface="Times New Roman" panose="02020603050405020304" pitchFamily="18" charset="0"/>
            </a:endParaRPr>
          </a:p>
          <a:p>
            <a:r>
              <a:rPr lang="ru-RU" sz="3200" dirty="0">
                <a:solidFill>
                  <a:schemeClr val="bg1"/>
                </a:solidFill>
                <a:latin typeface="Times New Roman" panose="02020603050405020304" pitchFamily="18" charset="0"/>
                <a:cs typeface="Times New Roman" panose="02020603050405020304" pitchFamily="18" charset="0"/>
              </a:rPr>
              <a:t>1000 </a:t>
            </a:r>
            <a:r>
              <a:rPr lang="ru-RU" sz="3200" dirty="0" smtClean="0">
                <a:solidFill>
                  <a:schemeClr val="bg1"/>
                </a:solidFill>
                <a:latin typeface="Times New Roman" panose="02020603050405020304" pitchFamily="18" charset="0"/>
                <a:cs typeface="Times New Roman" panose="02020603050405020304" pitchFamily="18" charset="0"/>
              </a:rPr>
              <a:t>– мин </a:t>
            </a:r>
            <a:endParaRPr lang="ru-RU" sz="3200" dirty="0">
              <a:solidFill>
                <a:schemeClr val="bg1"/>
              </a:solidFill>
              <a:latin typeface="Times New Roman" panose="02020603050405020304" pitchFamily="18" charset="0"/>
              <a:cs typeface="Times New Roman" panose="02020603050405020304" pitchFamily="18" charset="0"/>
            </a:endParaRPr>
          </a:p>
          <a:p>
            <a:r>
              <a:rPr lang="ru-RU" sz="3200" dirty="0">
                <a:solidFill>
                  <a:schemeClr val="bg1"/>
                </a:solidFill>
                <a:latin typeface="Times New Roman" panose="02020603050405020304" pitchFamily="18" charset="0"/>
                <a:cs typeface="Times New Roman" panose="02020603050405020304" pitchFamily="18" charset="0"/>
              </a:rPr>
              <a:t>1000000 </a:t>
            </a:r>
            <a:r>
              <a:rPr lang="ru-RU" sz="3200" dirty="0" err="1">
                <a:solidFill>
                  <a:schemeClr val="bg1"/>
                </a:solidFill>
                <a:latin typeface="Times New Roman" panose="02020603050405020304" pitchFamily="18" charset="0"/>
                <a:cs typeface="Times New Roman" panose="02020603050405020304" pitchFamily="18" charset="0"/>
              </a:rPr>
              <a:t>мелуан</a:t>
            </a:r>
            <a:endParaRPr lang="ru-RU" sz="3200" dirty="0">
              <a:solidFill>
                <a:schemeClr val="bg1"/>
              </a:solidFill>
              <a:latin typeface="Times New Roman" panose="02020603050405020304" pitchFamily="18" charset="0"/>
              <a:cs typeface="Times New Roman" panose="02020603050405020304" pitchFamily="18" charset="0"/>
            </a:endParaRPr>
          </a:p>
          <a:p>
            <a:endParaRPr lang="ru-RU" sz="3200" dirty="0">
              <a:solidFill>
                <a:schemeClr val="bg1"/>
              </a:solidFill>
              <a:latin typeface="Times New Roman" panose="02020603050405020304" pitchFamily="18" charset="0"/>
              <a:cs typeface="Times New Roman" panose="02020603050405020304" pitchFamily="18" charset="0"/>
            </a:endParaRPr>
          </a:p>
        </p:txBody>
      </p:sp>
      <p:sp>
        <p:nvSpPr>
          <p:cNvPr id="5" name="5-конечная звезда 4"/>
          <p:cNvSpPr/>
          <p:nvPr/>
        </p:nvSpPr>
        <p:spPr>
          <a:xfrm>
            <a:off x="8244408" y="5877272"/>
            <a:ext cx="576064" cy="57606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63155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sz="quarter" idx="1"/>
          </p:nvPr>
        </p:nvSpPr>
        <p:spPr/>
        <p:txBody>
          <a:bodyPr/>
          <a:lstStyle/>
          <a:p>
            <a:pPr algn="ctr"/>
            <a:r>
              <a:rPr lang="ru-RU" sz="7200" b="1" cap="all" spc="-100" dirty="0" err="1">
                <a:solidFill>
                  <a:srgbClr val="CC0066"/>
                </a:solidFill>
                <a:ea typeface="+mj-ea"/>
                <a:cs typeface="+mj-cs"/>
              </a:rPr>
              <a:t>Фыпсэу</a:t>
            </a:r>
            <a:r>
              <a:rPr lang="ru-RU" sz="7200" b="1" cap="all" spc="-100" dirty="0">
                <a:solidFill>
                  <a:srgbClr val="CC0066"/>
                </a:solidFill>
                <a:ea typeface="+mj-ea"/>
                <a:cs typeface="+mj-cs"/>
              </a:rPr>
              <a:t>! </a:t>
            </a:r>
            <a:br>
              <a:rPr lang="ru-RU" sz="7200" b="1" cap="all" spc="-100" dirty="0">
                <a:solidFill>
                  <a:srgbClr val="CC0066"/>
                </a:solidFill>
                <a:ea typeface="+mj-ea"/>
                <a:cs typeface="+mj-cs"/>
              </a:rPr>
            </a:br>
            <a:r>
              <a:rPr lang="ru-RU" sz="7200" b="1" cap="all" spc="-100" dirty="0" err="1">
                <a:solidFill>
                  <a:srgbClr val="CC0066"/>
                </a:solidFill>
                <a:ea typeface="+mj-ea"/>
                <a:cs typeface="+mj-cs"/>
              </a:rPr>
              <a:t>Узыншэу</a:t>
            </a:r>
            <a:r>
              <a:rPr lang="ru-RU" sz="7200" b="1" cap="all" spc="-100" dirty="0">
                <a:solidFill>
                  <a:srgbClr val="CC0066"/>
                </a:solidFill>
                <a:ea typeface="+mj-ea"/>
                <a:cs typeface="+mj-cs"/>
              </a:rPr>
              <a:t> </a:t>
            </a:r>
            <a:r>
              <a:rPr lang="ru-RU" sz="7200" b="1" cap="all" spc="-100" dirty="0" err="1">
                <a:solidFill>
                  <a:srgbClr val="CC0066"/>
                </a:solidFill>
                <a:ea typeface="+mj-ea"/>
                <a:cs typeface="+mj-cs"/>
              </a:rPr>
              <a:t>фыщыт</a:t>
            </a:r>
            <a:r>
              <a:rPr lang="ru-RU" sz="7200" b="1" cap="all" spc="-100" dirty="0">
                <a:solidFill>
                  <a:srgbClr val="CC0066"/>
                </a:solidFill>
                <a:ea typeface="+mj-ea"/>
                <a:cs typeface="+mj-cs"/>
              </a:rPr>
              <a:t>!</a:t>
            </a:r>
            <a:endParaRPr lang="ru-RU" dirty="0">
              <a:solidFill>
                <a:srgbClr val="CC0066"/>
              </a:solidFill>
            </a:endParaRPr>
          </a:p>
        </p:txBody>
      </p:sp>
    </p:spTree>
    <p:extLst>
      <p:ext uri="{BB962C8B-B14F-4D97-AF65-F5344CB8AC3E}">
        <p14:creationId xmlns:p14="http://schemas.microsoft.com/office/powerpoint/2010/main" val="1725050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rrency">
  <a:themeElements>
    <a:clrScheme name="Currency">
      <a:dk1>
        <a:sysClr val="windowText" lastClr="000000"/>
      </a:dk1>
      <a:lt1>
        <a:sysClr val="window" lastClr="FFFFFF"/>
      </a:lt1>
      <a:dk2>
        <a:srgbClr val="4A606E"/>
      </a:dk2>
      <a:lt2>
        <a:srgbClr val="D1E1E3"/>
      </a:lt2>
      <a:accent1>
        <a:srgbClr val="79B5B0"/>
      </a:accent1>
      <a:accent2>
        <a:srgbClr val="B4BC4C"/>
      </a:accent2>
      <a:accent3>
        <a:srgbClr val="B77851"/>
      </a:accent3>
      <a:accent4>
        <a:srgbClr val="776A5B"/>
      </a:accent4>
      <a:accent5>
        <a:srgbClr val="B6AD76"/>
      </a:accent5>
      <a:accent6>
        <a:srgbClr val="95AEB1"/>
      </a:accent6>
      <a:hlink>
        <a:srgbClr val="3ECCED"/>
      </a:hlink>
      <a:folHlink>
        <a:srgbClr val="2C6C93"/>
      </a:folHlink>
    </a:clrScheme>
    <a:fontScheme name="Currency">
      <a:majorFont>
        <a:latin typeface="Constantia"/>
        <a:ea typeface=""/>
        <a:cs typeface=""/>
        <a:font script="Jpan" typeface="HGS明朝E"/>
        <a:font script="Hang" typeface="맑은 고딕"/>
        <a:font script="Hans" typeface="华文楷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S明朝E"/>
        <a:font script="Hang" typeface="맑은 고딕"/>
        <a:font script="Hans" typeface="华文楷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rrency">
      <a:fillStyleLst>
        <a:solidFill>
          <a:schemeClr val="phClr"/>
        </a:solidFill>
        <a:gradFill rotWithShape="1">
          <a:gsLst>
            <a:gs pos="0">
              <a:schemeClr val="phClr">
                <a:tint val="80000"/>
                <a:satMod val="110000"/>
              </a:schemeClr>
            </a:gs>
            <a:gs pos="47500">
              <a:schemeClr val="phClr">
                <a:tint val="35000"/>
                <a:satMod val="110000"/>
              </a:schemeClr>
            </a:gs>
            <a:gs pos="58500">
              <a:schemeClr val="phClr">
                <a:tint val="35000"/>
                <a:satMod val="110000"/>
              </a:schemeClr>
            </a:gs>
            <a:gs pos="100000">
              <a:schemeClr val="phClr">
                <a:tint val="80000"/>
                <a:satMod val="110000"/>
              </a:schemeClr>
            </a:gs>
          </a:gsLst>
          <a:lin ang="3600000" scaled="1"/>
        </a:gradFill>
        <a:gradFill rotWithShape="1">
          <a:gsLst>
            <a:gs pos="0">
              <a:schemeClr val="phClr">
                <a:shade val="52000"/>
                <a:satMod val="105000"/>
              </a:schemeClr>
            </a:gs>
            <a:gs pos="47500">
              <a:schemeClr val="phClr">
                <a:shade val="89000"/>
                <a:satMod val="105000"/>
              </a:schemeClr>
            </a:gs>
            <a:gs pos="58500">
              <a:schemeClr val="phClr">
                <a:shade val="89000"/>
                <a:satMod val="105000"/>
              </a:schemeClr>
            </a:gs>
            <a:gs pos="100000">
              <a:schemeClr val="phClr">
                <a:shade val="52000"/>
                <a:satMod val="105000"/>
              </a:schemeClr>
            </a:gs>
          </a:gsLst>
          <a:lin ang="3600000" scaled="1"/>
        </a:gradFill>
      </a:fillStyleLst>
      <a:lnStyleLst>
        <a:ln w="10000" cap="flat" cmpd="sng" algn="ctr">
          <a:solidFill>
            <a:schemeClr val="phClr"/>
          </a:solidFill>
          <a:prstDash val="solid"/>
        </a:ln>
        <a:ln w="60000" cap="flat" cmpd="thickThin" algn="ctr">
          <a:solidFill>
            <a:schemeClr val="phClr"/>
          </a:solidFill>
          <a:prstDash val="solid"/>
        </a:ln>
        <a:ln w="25400" cap="flat" cmpd="sng" algn="ctr">
          <a:solidFill>
            <a:schemeClr val="phClr"/>
          </a:solidFill>
          <a:prstDash val="solid"/>
        </a:ln>
      </a:lnStyleLst>
      <a:effectStyleLst>
        <a:effectStyle>
          <a:effectLst>
            <a:outerShdw blurRad="38100" dist="38100" dir="5400000" algn="r" rotWithShape="0">
              <a:srgbClr val="000000">
                <a:alpha val="60000"/>
              </a:srgbClr>
            </a:outerShdw>
          </a:effectLst>
        </a:effectStyle>
        <a:effectStyle>
          <a:effectLst>
            <a:outerShdw blurRad="38100" dist="38100" dir="5400000" algn="r" rotWithShape="0">
              <a:srgbClr val="000000">
                <a:alpha val="60000"/>
              </a:srgbClr>
            </a:outerShdw>
          </a:effectLst>
          <a:scene3d>
            <a:camera prst="isometricLeftDown" fov="0">
              <a:rot lat="0" lon="0" rev="0"/>
            </a:camera>
            <a:lightRig rig="harsh" dir="tl">
              <a:rot lat="0" lon="0" rev="8400000"/>
            </a:lightRig>
          </a:scene3d>
          <a:sp3d prstMaterial="flat">
            <a:bevelT w="38100" h="50800" prst="softRound"/>
          </a:sp3d>
        </a:effectStyle>
        <a:effectStyle>
          <a:effectLst>
            <a:outerShdw blurRad="50800" dist="63500" dir="5400000" algn="r" rotWithShape="0">
              <a:srgbClr val="000000">
                <a:alpha val="65000"/>
              </a:srgbClr>
            </a:outerShdw>
          </a:effectLst>
          <a:scene3d>
            <a:camera prst="isometricLeftDown" fov="0">
              <a:rot lat="0" lon="0" rev="0"/>
            </a:camera>
            <a:lightRig rig="harsh" dir="tl">
              <a:rot lat="0" lon="0" rev="840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0">
              <a:schemeClr val="phClr">
                <a:tint val="80000"/>
                <a:satMod val="300000"/>
              </a:schemeClr>
            </a:gs>
            <a:gs pos="100000">
              <a:schemeClr val="phClr">
                <a:shade val="20000"/>
                <a:satMod val="350000"/>
              </a:schemeClr>
            </a:gs>
          </a:gsLst>
          <a:path path="circle">
            <a:fillToRect l="50000" t="50000" r="50000" b="50000"/>
          </a:path>
        </a:gradFill>
        <a:blipFill>
          <a:blip xmlns:r="http://schemas.openxmlformats.org/officeDocument/2006/relationships" r:embed="rId1">
            <a:duotone>
              <a:schemeClr val="phClr">
                <a:tint val="98000"/>
                <a:shade val="98000"/>
                <a:satMod val="120000"/>
              </a:schemeClr>
              <a:schemeClr val="phClr">
                <a:tint val="86000"/>
                <a:shade val="92000"/>
                <a:satMod val="150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Финансовая тема</Template>
  <TotalTime>281</TotalTime>
  <Words>191</Words>
  <Application>Microsoft Office PowerPoint</Application>
  <PresentationFormat>Экран (4:3)</PresentationFormat>
  <Paragraphs>83</Paragraphs>
  <Slides>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Currency</vt:lpstr>
      <vt:lpstr>Изучаем  кабардинский язык</vt:lpstr>
      <vt:lpstr>  …, Бахъсэн къалэ ущыпсэурэ? ..., аспирантурэм ущеджэрэ? ..., дыгъуасэ университетым ук1уакъэ?  ..., дыгъуэпшыхь докладыр птхакъэ? ..., нобэ кафем ущышхауэ п1эрэ? ..., уи телефоныр сумкэм илъу п1эрэ? ..., пщэдей волейбол уджэгунуи? ..., уэ нобэ джэдлыбжьэ упщэф1ауи? </vt:lpstr>
      <vt:lpstr>Продолжаем аналогично</vt:lpstr>
      <vt:lpstr>Тема «Части  тела»</vt:lpstr>
      <vt:lpstr>Составляем рассказ о своем  брате или сестре</vt:lpstr>
      <vt:lpstr>Числительные от 11 до 20</vt:lpstr>
      <vt:lpstr> Десятки, сотни, тысяча, миллион</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Изучаем кабардинский язык</dc:title>
  <dc:creator>MAMA</dc:creator>
  <cp:lastModifiedBy>мама</cp:lastModifiedBy>
  <cp:revision>24</cp:revision>
  <dcterms:created xsi:type="dcterms:W3CDTF">2013-07-09T07:43:11Z</dcterms:created>
  <dcterms:modified xsi:type="dcterms:W3CDTF">2013-11-28T16:04:39Z</dcterms:modified>
</cp:coreProperties>
</file>