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CB8C23E5-39D8-4306-A65B-76B41EB768B9}" type="datetimeFigureOut">
              <a:rPr lang="ru-RU" smtClean="0"/>
              <a:t>28.11.2013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B67B47F2-0329-456C-B50D-81738547E3EC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47664" y="2492896"/>
            <a:ext cx="6499057" cy="1917740"/>
          </a:xfrm>
        </p:spPr>
        <p:txBody>
          <a:bodyPr>
            <a:noAutofit/>
          </a:bodyPr>
          <a:lstStyle/>
          <a:p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Изучаем </a:t>
            </a:r>
            <a:b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кабардинский</a:t>
            </a:r>
            <a:r>
              <a:rPr lang="ru-RU" sz="4000" b="1" dirty="0" smtClean="0"/>
              <a:t> </a:t>
            </a:r>
            <a:br>
              <a:rPr lang="ru-RU" sz="4000" b="1" dirty="0" smtClean="0"/>
            </a:br>
            <a:r>
              <a:rPr lang="ru-RU" sz="4000" b="1" dirty="0" smtClean="0">
                <a:solidFill>
                  <a:schemeClr val="accent1">
                    <a:lumMod val="50000"/>
                  </a:schemeClr>
                </a:solidFill>
              </a:rPr>
              <a:t>язык</a:t>
            </a:r>
            <a:endParaRPr lang="ru-RU" sz="4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580112" y="5589240"/>
            <a:ext cx="3309803" cy="1044605"/>
          </a:xfrm>
        </p:spPr>
        <p:txBody>
          <a:bodyPr>
            <a:normAutofit/>
          </a:bodyPr>
          <a:lstStyle/>
          <a:p>
            <a:r>
              <a:rPr lang="ru-RU" sz="2400" b="1" dirty="0" smtClean="0"/>
              <a:t>Занятие №20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19564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71600" y="476672"/>
            <a:ext cx="7024744" cy="1143000"/>
          </a:xfrm>
        </p:spPr>
        <p:txBody>
          <a:bodyPr>
            <a:normAutofit fontScale="90000"/>
          </a:bodyPr>
          <a:lstStyle/>
          <a:p>
            <a:r>
              <a:rPr lang="ru-RU" sz="4400" b="1" dirty="0">
                <a:solidFill>
                  <a:schemeClr val="accent1">
                    <a:lumMod val="50000"/>
                  </a:schemeClr>
                </a:solidFill>
              </a:rPr>
              <a:t>Диалог №7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84784"/>
            <a:ext cx="7488832" cy="4752528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махуэ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ф1ыуэ, щ1алэ!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Уэри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махуэ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ф1ыуэ! (Нэхъыф1ыжу! Махуэф1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тхьэм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къыуит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!)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ц1эр сыт, щ1алэ?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Щ1.: Си ц1эр ...-щ.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Улажьэрэ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уеджэрэ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Соджэ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Дэнэ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ущеджэрэ</a:t>
            </a:r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Щ1.: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Университетым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сыщоджэ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гуапэщ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41333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99592" y="404664"/>
            <a:ext cx="7024744" cy="792088"/>
          </a:xfrm>
        </p:spPr>
        <p:txBody>
          <a:bodyPr>
            <a:normAutofit/>
          </a:bodyPr>
          <a:lstStyle/>
          <a:p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Диалог №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755576" y="1412776"/>
            <a:ext cx="7704856" cy="5184576"/>
          </a:xfrm>
        </p:spPr>
        <p:txBody>
          <a:bodyPr>
            <a:normAutofit lnSpcReduction="10000"/>
          </a:bodyPr>
          <a:lstStyle/>
          <a:p>
            <a:r>
              <a:rPr 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Вед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Уузыншэм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...!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ущыт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Сыузыншэщ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тэмэмщ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сыхъарзынэщ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....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уи1э?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Нт1э, си1эщ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хьэуэ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си1экъым). </a:t>
            </a:r>
            <a:r>
              <a:rPr lang="ru-RU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(Следующие вопросы зависят от ответа.)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Сыт и ц1эр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уи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Си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шыпхъум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ц1эр ...-щ. 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Илъэс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дапщэ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хъурэ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ар?</a:t>
            </a:r>
          </a:p>
          <a:p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Хъ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Илъэс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пщык1ух (...)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мэхъу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Вед.: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Упсэу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...!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360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745152"/>
          </a:xfrm>
        </p:spPr>
        <p:txBody>
          <a:bodyPr/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Отвечаем на вопросы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43493" y="2323652"/>
            <a:ext cx="2736420" cy="3508977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Данэр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сэращ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мыращ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моращ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2"/>
          <p:cNvSpPr txBox="1">
            <a:spLocks/>
          </p:cNvSpPr>
          <p:nvPr/>
        </p:nvSpPr>
        <p:spPr>
          <a:xfrm>
            <a:off x="4211960" y="2347667"/>
            <a:ext cx="3888432" cy="350897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4290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4008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2471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32588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517904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1719072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121408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76000"/>
              <a:buFont typeface="Wingdings 2" pitchFamily="18" charset="2"/>
              <a:buChar char="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Хэт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Фатимэр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  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сэращ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Сэри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сы-Фатимэщ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Мыри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Фатимэщ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мори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Фатимэщ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Т1ури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Фатимэщ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13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3608" y="692696"/>
            <a:ext cx="7024744" cy="817160"/>
          </a:xfrm>
        </p:spPr>
        <p:txBody>
          <a:bodyPr/>
          <a:lstStyle/>
          <a:p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Читаем, </a:t>
            </a:r>
            <a:r>
              <a:rPr lang="ru-RU" b="1" dirty="0">
                <a:solidFill>
                  <a:schemeClr val="accent1">
                    <a:lumMod val="50000"/>
                  </a:schemeClr>
                </a:solidFill>
              </a:rPr>
              <a:t>п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ереводим.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27584" y="1556792"/>
            <a:ext cx="7488832" cy="4608512"/>
          </a:xfrm>
        </p:spPr>
        <p:txBody>
          <a:bodyPr/>
          <a:lstStyle/>
          <a:p>
            <a:pPr algn="just"/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ц1эр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 Армавир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щопсэу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си1эщ. Ар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къуэшыр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школым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щоджэ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илъэс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т1ощ1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мэхъу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адэ-анэ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къуэш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нэхъыщ1э и1эщ.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Си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ныбжьэгъум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и1экъым. </a:t>
            </a:r>
            <a:r>
              <a:rPr lang="ru-RU" sz="3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библиотекэм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щолажьэ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шоферщ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958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59632" y="620688"/>
            <a:ext cx="7024744" cy="720080"/>
          </a:xfrm>
        </p:spPr>
        <p:txBody>
          <a:bodyPr>
            <a:normAutofit/>
          </a:bodyPr>
          <a:lstStyle/>
          <a:p>
            <a:pPr algn="ctr"/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Си </a:t>
            </a:r>
            <a:r>
              <a:rPr lang="ru-RU" b="1" dirty="0" err="1" smtClean="0">
                <a:solidFill>
                  <a:schemeClr val="accent1">
                    <a:lumMod val="50000"/>
                  </a:schemeClr>
                </a:solidFill>
              </a:rPr>
              <a:t>ныбжьэгъур</a:t>
            </a:r>
            <a:r>
              <a:rPr lang="ru-RU" b="1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ru-RU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99592" y="1628800"/>
            <a:ext cx="7416824" cy="4203829"/>
          </a:xfrm>
        </p:spPr>
        <p:txBody>
          <a:bodyPr>
            <a:normAutofit/>
          </a:bodyPr>
          <a:lstStyle/>
          <a:p>
            <a:pPr algn="just"/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си1эщ. Си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ц1эр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Ар Армавир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щопсэу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илъэс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т1ощ1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мэхъу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Ар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студентщ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адэ-анэ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къуэш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нэхъыщ1э и1эщ. 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Абы 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къуэшыр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школым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щоджэ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Хьэсэн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анэр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библиотекэм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щолажьэ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адэр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шоферщ</a:t>
            </a:r>
            <a:r>
              <a:rPr lang="ru-RU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Си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ныбжьэгъум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шыпхъу</a:t>
            </a: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и1экъым. </a:t>
            </a:r>
          </a:p>
          <a:p>
            <a:endParaRPr lang="ru-RU" dirty="0"/>
          </a:p>
        </p:txBody>
      </p:sp>
      <p:sp>
        <p:nvSpPr>
          <p:cNvPr id="4" name="5-конечная звезда 3"/>
          <p:cNvSpPr/>
          <p:nvPr/>
        </p:nvSpPr>
        <p:spPr>
          <a:xfrm>
            <a:off x="7956376" y="5877272"/>
            <a:ext cx="504056" cy="50405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1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800" b="1" dirty="0" err="1" smtClean="0"/>
              <a:t>Фыпсэу</a:t>
            </a:r>
            <a:r>
              <a:rPr lang="ru-RU" sz="4800" b="1" dirty="0" smtClean="0"/>
              <a:t>! </a:t>
            </a:r>
          </a:p>
          <a:p>
            <a:pPr algn="ctr"/>
            <a:r>
              <a:rPr lang="ru-RU" sz="4800" b="1" dirty="0" err="1" smtClean="0"/>
              <a:t>Узыншэу</a:t>
            </a:r>
            <a:r>
              <a:rPr lang="ru-RU" sz="4800" b="1" dirty="0" smtClean="0"/>
              <a:t> </a:t>
            </a:r>
            <a:r>
              <a:rPr lang="ru-RU" sz="4800" b="1" dirty="0" err="1" smtClean="0"/>
              <a:t>фыщыт</a:t>
            </a:r>
            <a:r>
              <a:rPr lang="ru-RU" sz="4800" b="1" dirty="0" smtClean="0"/>
              <a:t>!</a:t>
            </a:r>
            <a:endParaRPr lang="ru-RU" sz="4800" b="1" dirty="0"/>
          </a:p>
        </p:txBody>
      </p:sp>
    </p:spTree>
    <p:extLst>
      <p:ext uri="{BB962C8B-B14F-4D97-AF65-F5344CB8AC3E}">
        <p14:creationId xmlns:p14="http://schemas.microsoft.com/office/powerpoint/2010/main" val="166322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стин">
  <a:themeElements>
    <a:clrScheme name="Остин">
      <a:dk1>
        <a:sysClr val="windowText" lastClr="000000"/>
      </a:dk1>
      <a:lt1>
        <a:sysClr val="window" lastClr="FFFFFF"/>
      </a:lt1>
      <a:dk2>
        <a:srgbClr val="3E3D2D"/>
      </a:dk2>
      <a:lt2>
        <a:srgbClr val="CAF278"/>
      </a:lt2>
      <a:accent1>
        <a:srgbClr val="94C600"/>
      </a:accent1>
      <a:accent2>
        <a:srgbClr val="71685A"/>
      </a:accent2>
      <a:accent3>
        <a:srgbClr val="FF6700"/>
      </a:accent3>
      <a:accent4>
        <a:srgbClr val="909465"/>
      </a:accent4>
      <a:accent5>
        <a:srgbClr val="956B43"/>
      </a:accent5>
      <a:accent6>
        <a:srgbClr val="FEA022"/>
      </a:accent6>
      <a:hlink>
        <a:srgbClr val="E68200"/>
      </a:hlink>
      <a:folHlink>
        <a:srgbClr val="FFA94A"/>
      </a:folHlink>
    </a:clrScheme>
    <a:fontScheme name="Остин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Остин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376</TotalTime>
  <Words>297</Words>
  <Application>Microsoft Office PowerPoint</Application>
  <PresentationFormat>Экран (4:3)</PresentationFormat>
  <Paragraphs>38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Остин</vt:lpstr>
      <vt:lpstr>Изучаем  кабардинский  язык</vt:lpstr>
      <vt:lpstr>Диалог №7 </vt:lpstr>
      <vt:lpstr>Диалог №8</vt:lpstr>
      <vt:lpstr>Отвечаем на вопросы</vt:lpstr>
      <vt:lpstr>Читаем, переводим.</vt:lpstr>
      <vt:lpstr>Си ныбжьэгъур.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 язык</dc:title>
  <dc:creator>мама</dc:creator>
  <cp:lastModifiedBy>мама</cp:lastModifiedBy>
  <cp:revision>9</cp:revision>
  <dcterms:created xsi:type="dcterms:W3CDTF">2013-11-25T07:17:07Z</dcterms:created>
  <dcterms:modified xsi:type="dcterms:W3CDTF">2013-11-28T18:45:28Z</dcterms:modified>
</cp:coreProperties>
</file>