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4" r:id="rId7"/>
    <p:sldId id="266" r:id="rId8"/>
    <p:sldId id="267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№27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08112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/>
              <a:t>Адыгэбзэк1э къызжеф1э</a:t>
            </a:r>
            <a:r>
              <a:rPr lang="ru-RU" sz="4400" b="1" dirty="0" smtClean="0"/>
              <a:t>:</a:t>
            </a:r>
            <a:endParaRPr lang="ru-RU" sz="4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894" y="1633574"/>
            <a:ext cx="3384376" cy="453173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</a:rPr>
              <a:t>Прости, извини</a:t>
            </a:r>
          </a:p>
          <a:p>
            <a:r>
              <a:rPr lang="ru-RU" b="1" i="1" dirty="0" smtClean="0">
                <a:solidFill>
                  <a:schemeClr val="tx2">
                    <a:lumMod val="50000"/>
                  </a:schemeClr>
                </a:solidFill>
              </a:rPr>
              <a:t>Образец:  </a:t>
            </a:r>
            <a:r>
              <a:rPr lang="ru-RU" b="1" i="1" dirty="0" smtClean="0"/>
              <a:t>Прости</a:t>
            </a:r>
            <a:r>
              <a:rPr lang="ru-RU" b="1" i="1" dirty="0"/>
              <a:t>, </a:t>
            </a:r>
            <a:r>
              <a:rPr lang="ru-RU" b="1" i="1" dirty="0" smtClean="0"/>
              <a:t>Лена, </a:t>
            </a:r>
            <a:r>
              <a:rPr lang="ru-RU" b="1" i="1" dirty="0"/>
              <a:t>я опоздала. 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926453" y="1633575"/>
            <a:ext cx="4752528" cy="4531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 smtClean="0"/>
              <a:t>Къысхуэгъэгъу</a:t>
            </a:r>
            <a:endParaRPr lang="ru-RU" b="1" dirty="0" smtClean="0"/>
          </a:p>
          <a:p>
            <a:r>
              <a:rPr lang="ru-RU" b="1" dirty="0" err="1" smtClean="0"/>
              <a:t>Къысхуэгъэгъу</a:t>
            </a:r>
            <a:r>
              <a:rPr lang="ru-RU" b="1" dirty="0" smtClean="0"/>
              <a:t>, </a:t>
            </a:r>
            <a:r>
              <a:rPr lang="ru-RU" b="1" dirty="0" err="1"/>
              <a:t>Л</a:t>
            </a:r>
            <a:r>
              <a:rPr lang="ru-RU" b="1" dirty="0" err="1" smtClean="0"/>
              <a:t>енэ</a:t>
            </a:r>
            <a:r>
              <a:rPr lang="ru-RU" b="1" dirty="0" smtClean="0"/>
              <a:t>, сыкъык1эрыхуащ.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489089"/>
            <a:ext cx="82089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Диалог №9. </a:t>
            </a:r>
            <a:r>
              <a:rPr lang="ru-RU" b="1" dirty="0" err="1"/>
              <a:t>Поликлиникэм</a:t>
            </a:r>
            <a:r>
              <a:rPr lang="ru-RU" b="1" dirty="0" smtClean="0"/>
              <a:t>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12568"/>
          </a:xfrm>
        </p:spPr>
        <p:txBody>
          <a:bodyPr>
            <a:normAutofit lnSpcReduction="10000"/>
          </a:bodyPr>
          <a:lstStyle/>
          <a:p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Сымаджэм</a:t>
            </a:r>
            <a:r>
              <a:rPr lang="ru-RU" b="1" dirty="0">
                <a:solidFill>
                  <a:schemeClr val="tx1"/>
                </a:solidFill>
              </a:rPr>
              <a:t>: Кхъы1э, </a:t>
            </a:r>
            <a:r>
              <a:rPr lang="ru-RU" b="1" dirty="0" err="1">
                <a:solidFill>
                  <a:schemeClr val="tx1"/>
                </a:solidFill>
              </a:rPr>
              <a:t>къысхуэгъэгъу</a:t>
            </a:r>
            <a:r>
              <a:rPr lang="ru-RU" b="1" dirty="0">
                <a:solidFill>
                  <a:schemeClr val="tx1"/>
                </a:solidFill>
              </a:rPr>
              <a:t>. Сыныщ1ыхьэ </a:t>
            </a:r>
            <a:r>
              <a:rPr lang="ru-RU" b="1" dirty="0" err="1">
                <a:solidFill>
                  <a:schemeClr val="tx1"/>
                </a:solidFill>
              </a:rPr>
              <a:t>хъуну</a:t>
            </a:r>
            <a:r>
              <a:rPr lang="ru-RU" b="1" dirty="0">
                <a:solidFill>
                  <a:schemeClr val="tx1"/>
                </a:solidFill>
              </a:rPr>
              <a:t>?</a:t>
            </a:r>
          </a:p>
          <a:p>
            <a:r>
              <a:rPr lang="ru-RU" b="1" dirty="0" err="1">
                <a:solidFill>
                  <a:schemeClr val="tx1"/>
                </a:solidFill>
              </a:rPr>
              <a:t>Дохутырым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Хъунущ</a:t>
            </a:r>
            <a:r>
              <a:rPr lang="ru-RU" b="1" dirty="0">
                <a:solidFill>
                  <a:schemeClr val="tx1"/>
                </a:solidFill>
              </a:rPr>
              <a:t>, къыщ1ыхьэ.</a:t>
            </a:r>
          </a:p>
          <a:p>
            <a:r>
              <a:rPr lang="ru-RU" b="1" dirty="0">
                <a:solidFill>
                  <a:schemeClr val="tx1"/>
                </a:solidFill>
              </a:rPr>
              <a:t>С.: </a:t>
            </a:r>
            <a:r>
              <a:rPr lang="ru-RU" b="1" dirty="0" err="1">
                <a:solidFill>
                  <a:schemeClr val="tx1"/>
                </a:solidFill>
              </a:rPr>
              <a:t>Уи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махуэ</a:t>
            </a:r>
            <a:r>
              <a:rPr lang="ru-RU" b="1" dirty="0">
                <a:solidFill>
                  <a:schemeClr val="tx1"/>
                </a:solidFill>
              </a:rPr>
              <a:t> ф1ыуэ!</a:t>
            </a:r>
          </a:p>
          <a:p>
            <a:r>
              <a:rPr lang="ru-RU" b="1" dirty="0">
                <a:solidFill>
                  <a:schemeClr val="tx1"/>
                </a:solidFill>
              </a:rPr>
              <a:t>Д.: Махуэф1 </a:t>
            </a:r>
            <a:r>
              <a:rPr lang="ru-RU" b="1" dirty="0" err="1">
                <a:solidFill>
                  <a:schemeClr val="tx1"/>
                </a:solidFill>
              </a:rPr>
              <a:t>тхьэм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къуит</a:t>
            </a:r>
            <a:r>
              <a:rPr lang="ru-RU" b="1" dirty="0">
                <a:solidFill>
                  <a:schemeClr val="tx1"/>
                </a:solidFill>
              </a:rPr>
              <a:t>. 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Т1ыс! </a:t>
            </a:r>
          </a:p>
          <a:p>
            <a:r>
              <a:rPr lang="ru-RU" b="1" dirty="0">
                <a:solidFill>
                  <a:schemeClr val="tx1"/>
                </a:solidFill>
              </a:rPr>
              <a:t>С.: </a:t>
            </a:r>
            <a:r>
              <a:rPr lang="ru-RU" b="1" dirty="0" err="1">
                <a:solidFill>
                  <a:schemeClr val="tx1"/>
                </a:solidFill>
              </a:rPr>
              <a:t>Упсэу</a:t>
            </a:r>
            <a:r>
              <a:rPr lang="ru-RU" b="1" dirty="0">
                <a:solidFill>
                  <a:schemeClr val="tx1"/>
                </a:solidFill>
              </a:rPr>
              <a:t>! 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Уи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курткэр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мобдеж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телъхьэ</a:t>
            </a:r>
            <a:r>
              <a:rPr lang="ru-RU" b="1" dirty="0">
                <a:solidFill>
                  <a:schemeClr val="tx1"/>
                </a:solidFill>
              </a:rPr>
              <a:t>. 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Сыт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къоузыр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  <a:p>
            <a:r>
              <a:rPr lang="ru-RU" b="1" dirty="0">
                <a:solidFill>
                  <a:schemeClr val="tx1"/>
                </a:solidFill>
              </a:rPr>
              <a:t>С.: Си тхьэк1умэр.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Махуэ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дапщэ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хъуа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зэрыузрэ</a:t>
            </a:r>
            <a:r>
              <a:rPr lang="ru-RU" b="1" dirty="0">
                <a:solidFill>
                  <a:schemeClr val="tx1"/>
                </a:solidFill>
              </a:rPr>
              <a:t>?</a:t>
            </a:r>
          </a:p>
          <a:p>
            <a:r>
              <a:rPr lang="ru-RU" b="1" dirty="0">
                <a:solidFill>
                  <a:schemeClr val="tx1"/>
                </a:solidFill>
              </a:rPr>
              <a:t>С.: Махуит1.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Температурэ</a:t>
            </a:r>
            <a:r>
              <a:rPr lang="ru-RU" b="1" dirty="0">
                <a:solidFill>
                  <a:schemeClr val="tx1"/>
                </a:solidFill>
              </a:rPr>
              <a:t> уи1э?</a:t>
            </a:r>
          </a:p>
          <a:p>
            <a:r>
              <a:rPr lang="ru-RU" b="1" dirty="0">
                <a:solidFill>
                  <a:schemeClr val="tx1"/>
                </a:solidFill>
              </a:rPr>
              <a:t>С.: </a:t>
            </a:r>
            <a:r>
              <a:rPr lang="ru-RU" b="1" dirty="0" err="1">
                <a:solidFill>
                  <a:schemeClr val="tx1"/>
                </a:solidFill>
              </a:rPr>
              <a:t>Иджыпсту</a:t>
            </a:r>
            <a:r>
              <a:rPr lang="ru-RU" b="1" dirty="0">
                <a:solidFill>
                  <a:schemeClr val="tx1"/>
                </a:solidFill>
              </a:rPr>
              <a:t> си1экъым, </a:t>
            </a:r>
            <a:r>
              <a:rPr lang="ru-RU" b="1" dirty="0" err="1">
                <a:solidFill>
                  <a:schemeClr val="tx1"/>
                </a:solidFill>
              </a:rPr>
              <a:t>дыгъуэпшыхь</a:t>
            </a:r>
            <a:r>
              <a:rPr lang="ru-RU" b="1" dirty="0">
                <a:solidFill>
                  <a:schemeClr val="tx1"/>
                </a:solidFill>
              </a:rPr>
              <a:t> си1ащ.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76672"/>
            <a:ext cx="6984776" cy="432048"/>
          </a:xfrm>
        </p:spPr>
        <p:txBody>
          <a:bodyPr>
            <a:noAutofit/>
          </a:bodyPr>
          <a:lstStyle/>
          <a:p>
            <a:r>
              <a:rPr lang="ru-RU" sz="2400" i="1" dirty="0" smtClean="0">
                <a:solidFill>
                  <a:schemeClr val="tx1"/>
                </a:solidFill>
              </a:rPr>
              <a:t>(Стук в дверь)</a:t>
            </a:r>
            <a:endParaRPr lang="ru-RU" sz="2400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08912" cy="5400600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Щ1.: Сыныщ1ыхьэ </a:t>
            </a:r>
            <a:r>
              <a:rPr lang="ru-RU" b="1" dirty="0" err="1">
                <a:solidFill>
                  <a:schemeClr val="tx1"/>
                </a:solidFill>
              </a:rPr>
              <a:t>хъуну</a:t>
            </a:r>
            <a:r>
              <a:rPr lang="ru-RU" b="1" dirty="0">
                <a:solidFill>
                  <a:schemeClr val="tx1"/>
                </a:solidFill>
              </a:rPr>
              <a:t>?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Хьэуэ</a:t>
            </a:r>
            <a:r>
              <a:rPr lang="ru-RU" b="1" dirty="0">
                <a:solidFill>
                  <a:schemeClr val="tx1"/>
                </a:solidFill>
              </a:rPr>
              <a:t> щ1алэ, дакъикъипщ1к1э зы1эжьэ.</a:t>
            </a:r>
          </a:p>
          <a:p>
            <a:r>
              <a:rPr lang="ru-RU" b="1" dirty="0">
                <a:solidFill>
                  <a:schemeClr val="tx1"/>
                </a:solidFill>
              </a:rPr>
              <a:t>Щ1.: </a:t>
            </a:r>
            <a:r>
              <a:rPr lang="ru-RU" b="1" dirty="0" err="1">
                <a:solidFill>
                  <a:schemeClr val="tx1"/>
                </a:solidFill>
              </a:rPr>
              <a:t>Хъунщ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къысхуэгъэгъу</a:t>
            </a:r>
            <a:r>
              <a:rPr lang="ru-RU" b="1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Мыбдеж</a:t>
            </a:r>
            <a:r>
              <a:rPr lang="ru-RU" b="1" dirty="0">
                <a:solidFill>
                  <a:schemeClr val="tx1"/>
                </a:solidFill>
              </a:rPr>
              <a:t> къэт1ыс,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сеплъынщ</a:t>
            </a:r>
            <a:r>
              <a:rPr lang="ru-RU" b="1" dirty="0">
                <a:solidFill>
                  <a:schemeClr val="tx1"/>
                </a:solidFill>
              </a:rPr>
              <a:t> аппаратымк1э. </a:t>
            </a:r>
            <a:r>
              <a:rPr lang="ru-RU" b="1" dirty="0" err="1">
                <a:solidFill>
                  <a:schemeClr val="tx1"/>
                </a:solidFill>
              </a:rPr>
              <a:t>Ущысабийм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къоуза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уи</a:t>
            </a:r>
            <a:r>
              <a:rPr lang="ru-RU" b="1" dirty="0">
                <a:solidFill>
                  <a:schemeClr val="tx1"/>
                </a:solidFill>
              </a:rPr>
              <a:t> тхьэк1умэхэр?</a:t>
            </a:r>
          </a:p>
          <a:p>
            <a:r>
              <a:rPr lang="ru-RU" b="1" dirty="0">
                <a:solidFill>
                  <a:schemeClr val="tx1"/>
                </a:solidFill>
              </a:rPr>
              <a:t>С.: Нт1э.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Сымаджэщым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угъуэлъын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хуейщ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b="1" dirty="0" err="1">
                <a:solidFill>
                  <a:schemeClr val="tx1"/>
                </a:solidFill>
              </a:rPr>
              <a:t>Мыр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уи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направленэщ</a:t>
            </a:r>
            <a:r>
              <a:rPr lang="ru-RU" b="1" dirty="0">
                <a:solidFill>
                  <a:schemeClr val="tx1"/>
                </a:solidFill>
              </a:rPr>
              <a:t>.</a:t>
            </a:r>
          </a:p>
          <a:p>
            <a:r>
              <a:rPr lang="ru-RU" b="1" dirty="0">
                <a:solidFill>
                  <a:schemeClr val="tx1"/>
                </a:solidFill>
              </a:rPr>
              <a:t>С.: </a:t>
            </a:r>
            <a:r>
              <a:rPr lang="ru-RU" b="1" dirty="0" err="1">
                <a:solidFill>
                  <a:schemeClr val="tx1"/>
                </a:solidFill>
              </a:rPr>
              <a:t>Дапщэщ</a:t>
            </a:r>
            <a:r>
              <a:rPr lang="ru-RU" b="1" dirty="0">
                <a:solidFill>
                  <a:schemeClr val="tx1"/>
                </a:solidFill>
              </a:rPr>
              <a:t>?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Нобэ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хъунукъым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гуващ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ru-RU" b="1" dirty="0" err="1">
                <a:solidFill>
                  <a:schemeClr val="tx1"/>
                </a:solidFill>
              </a:rPr>
              <a:t>Пщэдджыжь</a:t>
            </a:r>
            <a:r>
              <a:rPr lang="ru-RU" b="1" dirty="0">
                <a:solidFill>
                  <a:schemeClr val="tx1"/>
                </a:solidFill>
              </a:rPr>
              <a:t> к1уэ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нэхъ</a:t>
            </a:r>
            <a:r>
              <a:rPr lang="ru-RU" b="1" u="sng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b="1" u="sng" dirty="0" err="1">
                <a:solidFill>
                  <a:schemeClr val="tx2">
                    <a:lumMod val="50000"/>
                  </a:schemeClr>
                </a:solidFill>
              </a:rPr>
              <a:t>жьыуэ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ru-RU" b="1" dirty="0">
                <a:solidFill>
                  <a:schemeClr val="tx1"/>
                </a:solidFill>
              </a:rPr>
              <a:t>С.: </a:t>
            </a:r>
            <a:r>
              <a:rPr lang="ru-RU" b="1" dirty="0" err="1">
                <a:solidFill>
                  <a:schemeClr val="tx1"/>
                </a:solidFill>
              </a:rPr>
              <a:t>Упсэу</a:t>
            </a:r>
            <a:r>
              <a:rPr lang="ru-RU" b="1" dirty="0">
                <a:solidFill>
                  <a:schemeClr val="tx1"/>
                </a:solidFill>
              </a:rPr>
              <a:t>! </a:t>
            </a:r>
            <a:r>
              <a:rPr lang="ru-RU" b="1" dirty="0" err="1">
                <a:solidFill>
                  <a:schemeClr val="tx1"/>
                </a:solidFill>
              </a:rPr>
              <a:t>Узыншэу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ущыт</a:t>
            </a:r>
            <a:r>
              <a:rPr lang="ru-RU" b="1" dirty="0">
                <a:solidFill>
                  <a:schemeClr val="tx1"/>
                </a:solidFill>
              </a:rPr>
              <a:t>!</a:t>
            </a:r>
          </a:p>
          <a:p>
            <a:r>
              <a:rPr lang="ru-RU" b="1" dirty="0">
                <a:solidFill>
                  <a:schemeClr val="tx1"/>
                </a:solidFill>
              </a:rPr>
              <a:t>Д.: </a:t>
            </a:r>
            <a:r>
              <a:rPr lang="ru-RU" b="1" dirty="0" err="1">
                <a:solidFill>
                  <a:schemeClr val="tx1"/>
                </a:solidFill>
              </a:rPr>
              <a:t>Узыншэу</a:t>
            </a:r>
            <a:r>
              <a:rPr lang="ru-RU" b="1" dirty="0">
                <a:solidFill>
                  <a:schemeClr val="tx1"/>
                </a:solidFill>
              </a:rPr>
              <a:t>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4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97842" cy="6480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Диалогым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bg1">
                    <a:lumMod val="95000"/>
                  </a:schemeClr>
                </a:solidFill>
              </a:rPr>
              <a:t>хэта</a:t>
            </a:r>
            <a:r>
              <a:rPr lang="ru-RU" b="1" dirty="0" smtClean="0">
                <a:solidFill>
                  <a:schemeClr val="bg1">
                    <a:lumMod val="95000"/>
                  </a:schemeClr>
                </a:solidFill>
              </a:rPr>
              <a:t> псалъэщ1эхэр.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53124"/>
            <a:ext cx="2952328" cy="59014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b="1" dirty="0" err="1"/>
              <a:t>с</a:t>
            </a:r>
            <a:r>
              <a:rPr lang="ru-RU" sz="2000" b="1" dirty="0" err="1" smtClean="0"/>
              <a:t>ымаджэ</a:t>
            </a:r>
            <a:endParaRPr lang="ru-RU" sz="2000" dirty="0"/>
          </a:p>
          <a:p>
            <a:r>
              <a:rPr lang="ru-RU" sz="2000" b="1" dirty="0"/>
              <a:t>Т1ыс</a:t>
            </a:r>
            <a:r>
              <a:rPr lang="ru-RU" sz="2000" dirty="0"/>
              <a:t>! </a:t>
            </a:r>
            <a:endParaRPr lang="ru-RU" sz="2000" dirty="0" smtClean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т1ысын</a:t>
            </a:r>
            <a:r>
              <a:rPr lang="ru-RU" sz="2000" dirty="0" smtClean="0"/>
              <a:t> </a:t>
            </a:r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b="1" dirty="0" smtClean="0"/>
              <a:t>Сыт </a:t>
            </a:r>
            <a:r>
              <a:rPr lang="ru-RU" sz="2000" b="1" dirty="0" err="1"/>
              <a:t>къоузыр</a:t>
            </a:r>
            <a:r>
              <a:rPr lang="ru-RU" sz="2000" b="1" dirty="0"/>
              <a:t>? </a:t>
            </a:r>
            <a:endParaRPr lang="ru-RU" sz="2000" b="1" dirty="0" smtClean="0"/>
          </a:p>
          <a:p>
            <a:r>
              <a:rPr lang="ru-RU" sz="2000" b="1" dirty="0" err="1"/>
              <a:t>к</a:t>
            </a:r>
            <a:r>
              <a:rPr lang="ru-RU" sz="2000" b="1" dirty="0" err="1" smtClean="0"/>
              <a:t>ъеузын</a:t>
            </a:r>
            <a:r>
              <a:rPr lang="ru-RU" sz="2000" dirty="0" smtClean="0"/>
              <a:t> </a:t>
            </a:r>
          </a:p>
          <a:p>
            <a:r>
              <a:rPr lang="ru-RU" sz="2000" b="1" dirty="0" err="1" smtClean="0"/>
              <a:t>сеплъынщ</a:t>
            </a:r>
            <a:r>
              <a:rPr lang="ru-RU" sz="2000" b="1" dirty="0" smtClean="0"/>
              <a:t> </a:t>
            </a:r>
          </a:p>
          <a:p>
            <a:r>
              <a:rPr lang="ru-RU" sz="2000" b="1" dirty="0" err="1" smtClean="0"/>
              <a:t>еплъын</a:t>
            </a:r>
            <a:r>
              <a:rPr lang="ru-RU" sz="2000" dirty="0" smtClean="0"/>
              <a:t> </a:t>
            </a:r>
          </a:p>
          <a:p>
            <a:r>
              <a:rPr lang="ru-RU" sz="2000" b="1" dirty="0" err="1" smtClean="0"/>
              <a:t>Сымаджэщым</a:t>
            </a:r>
            <a:r>
              <a:rPr lang="ru-RU" sz="2000" b="1" dirty="0" smtClean="0"/>
              <a:t>  </a:t>
            </a:r>
            <a:r>
              <a:rPr lang="ru-RU" sz="2000" b="1" dirty="0" err="1"/>
              <a:t>угъуэлъын</a:t>
            </a:r>
            <a:r>
              <a:rPr lang="ru-RU" sz="2000" b="1" dirty="0"/>
              <a:t>  </a:t>
            </a:r>
            <a:r>
              <a:rPr lang="ru-RU" sz="2000" b="1" dirty="0" err="1" smtClean="0"/>
              <a:t>хуейщ</a:t>
            </a:r>
            <a:r>
              <a:rPr lang="ru-RU" sz="2000" b="1" dirty="0"/>
              <a:t>.</a:t>
            </a:r>
            <a:endParaRPr lang="ru-RU" sz="2000" dirty="0" smtClean="0"/>
          </a:p>
          <a:p>
            <a:r>
              <a:rPr lang="ru-RU" sz="2000" b="1" dirty="0" err="1"/>
              <a:t>г</a:t>
            </a:r>
            <a:r>
              <a:rPr lang="ru-RU" sz="2000" b="1" dirty="0" err="1" smtClean="0"/>
              <a:t>ъуэлъын</a:t>
            </a:r>
            <a:endParaRPr lang="ru-RU" sz="2000" b="1" dirty="0" smtClean="0"/>
          </a:p>
          <a:p>
            <a:endParaRPr lang="ru-RU" sz="2000" dirty="0" smtClean="0"/>
          </a:p>
          <a:p>
            <a:r>
              <a:rPr lang="ru-RU" sz="2000" b="1" dirty="0" err="1" smtClean="0"/>
              <a:t>хуеин</a:t>
            </a:r>
            <a:r>
              <a:rPr lang="ru-RU" sz="2000" b="1" dirty="0" smtClean="0"/>
              <a:t> </a:t>
            </a:r>
            <a:endParaRPr lang="ru-RU" sz="2000" i="1" dirty="0" smtClean="0"/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216714" y="836713"/>
            <a:ext cx="5760640" cy="5945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больной </a:t>
            </a:r>
            <a:endParaRPr lang="ru-RU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Садись/садитесь</a:t>
            </a:r>
            <a:r>
              <a:rPr lang="ru-RU" sz="2000" b="1" dirty="0">
                <a:solidFill>
                  <a:schemeClr val="tx1"/>
                </a:solidFill>
              </a:rPr>
              <a:t>!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1) садиться, сесть; 2) </a:t>
            </a:r>
            <a:r>
              <a:rPr lang="ru-RU" sz="2000" b="1" dirty="0" smtClean="0">
                <a:solidFill>
                  <a:schemeClr val="tx1"/>
                </a:solidFill>
              </a:rPr>
              <a:t>оседать</a:t>
            </a:r>
            <a:r>
              <a:rPr lang="ru-RU" sz="2000" b="1" dirty="0">
                <a:solidFill>
                  <a:schemeClr val="tx1"/>
                </a:solidFill>
              </a:rPr>
              <a:t>, осесть; спрягается как глагол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ru-RU" sz="2000" b="1" i="1" dirty="0" err="1">
                <a:solidFill>
                  <a:schemeClr val="bg2">
                    <a:lumMod val="25000"/>
                  </a:schemeClr>
                </a:solidFill>
              </a:rPr>
              <a:t>лэжьэн</a:t>
            </a:r>
            <a:r>
              <a:rPr lang="ru-RU" sz="2000" b="1" dirty="0">
                <a:solidFill>
                  <a:schemeClr val="tx1"/>
                </a:solidFill>
              </a:rPr>
              <a:t>, таблица №8</a:t>
            </a:r>
            <a:r>
              <a:rPr lang="ru-RU" sz="2000" b="1" dirty="0" smtClean="0">
                <a:solidFill>
                  <a:schemeClr val="tx1"/>
                </a:solidFill>
              </a:rPr>
              <a:t>.</a:t>
            </a:r>
          </a:p>
          <a:p>
            <a:pPr marL="68580" indent="0">
              <a:spcBef>
                <a:spcPts val="0"/>
              </a:spcBef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Что </a:t>
            </a:r>
            <a:r>
              <a:rPr lang="ru-RU" sz="2000" b="1" dirty="0">
                <a:solidFill>
                  <a:schemeClr val="tx1"/>
                </a:solidFill>
              </a:rPr>
              <a:t>у тебя/вас болит?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болеть, причинять </a:t>
            </a:r>
            <a:r>
              <a:rPr lang="ru-RU" sz="2000" b="1" dirty="0" smtClean="0">
                <a:solidFill>
                  <a:schemeClr val="tx1"/>
                </a:solidFill>
              </a:rPr>
              <a:t>боль </a:t>
            </a:r>
            <a:endParaRPr lang="ru-RU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посмотрю </a:t>
            </a:r>
          </a:p>
          <a:p>
            <a:pPr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посмотреть </a:t>
            </a:r>
            <a:r>
              <a:rPr lang="ru-RU" sz="2000" b="1" i="1" dirty="0">
                <a:solidFill>
                  <a:schemeClr val="tx1"/>
                </a:solidFill>
              </a:rPr>
              <a:t>на кого-что-л., куда-л</a:t>
            </a:r>
            <a:r>
              <a:rPr lang="ru-RU" sz="2000" b="1" i="1" dirty="0" smtClean="0">
                <a:solidFill>
                  <a:schemeClr val="tx1"/>
                </a:solidFill>
              </a:rPr>
              <a:t>.</a:t>
            </a:r>
            <a:endParaRPr lang="ru-RU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dirty="0" smtClean="0">
                <a:solidFill>
                  <a:schemeClr val="tx1"/>
                </a:solidFill>
              </a:rPr>
              <a:t>Тебе нужно </a:t>
            </a:r>
            <a:r>
              <a:rPr lang="ru-RU" sz="2000" b="1" dirty="0">
                <a:solidFill>
                  <a:schemeClr val="tx1"/>
                </a:solidFill>
              </a:rPr>
              <a:t>ложиться в больницу.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ru-RU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ложиться, лечь </a:t>
            </a:r>
            <a:r>
              <a:rPr lang="ru-RU" sz="2000" b="1" i="1" dirty="0">
                <a:solidFill>
                  <a:schemeClr val="tx1"/>
                </a:solidFill>
              </a:rPr>
              <a:t>на что-л., куда-л., </a:t>
            </a:r>
            <a:r>
              <a:rPr lang="ru-RU" sz="2000" b="1" dirty="0">
                <a:solidFill>
                  <a:schemeClr val="tx1"/>
                </a:solidFill>
              </a:rPr>
              <a:t>прилечь, улечься; спрягается как глагол</a:t>
            </a:r>
            <a:r>
              <a:rPr lang="ru-RU" sz="2000" b="1" i="1" dirty="0">
                <a:solidFill>
                  <a:schemeClr val="tx1"/>
                </a:solidFill>
              </a:rPr>
              <a:t> </a:t>
            </a:r>
            <a:r>
              <a:rPr lang="ru-RU" sz="2000" b="1" i="1" dirty="0" err="1">
                <a:solidFill>
                  <a:schemeClr val="bg2">
                    <a:lumMod val="25000"/>
                  </a:schemeClr>
                </a:solidFill>
              </a:rPr>
              <a:t>лэжьэн</a:t>
            </a:r>
            <a:r>
              <a:rPr lang="ru-RU" sz="2000" b="1" dirty="0">
                <a:solidFill>
                  <a:schemeClr val="tx1"/>
                </a:solidFill>
              </a:rPr>
              <a:t>, таблица №8. </a:t>
            </a:r>
            <a:endParaRPr lang="ru-RU" sz="2000" b="1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sz="2000" b="1" i="1" dirty="0">
                <a:solidFill>
                  <a:schemeClr val="tx1"/>
                </a:solidFill>
              </a:rPr>
              <a:t>. </a:t>
            </a:r>
            <a:r>
              <a:rPr lang="ru-RU" sz="2000" b="1" dirty="0">
                <a:solidFill>
                  <a:schemeClr val="tx1"/>
                </a:solidFill>
              </a:rPr>
              <a:t>желать, хотеть </a:t>
            </a:r>
            <a:r>
              <a:rPr lang="ru-RU" sz="2000" b="1" i="1" dirty="0">
                <a:solidFill>
                  <a:schemeClr val="tx1"/>
                </a:solidFill>
              </a:rPr>
              <a:t>чего-л</a:t>
            </a:r>
            <a:r>
              <a:rPr lang="ru-RU" sz="2000" b="1" dirty="0">
                <a:solidFill>
                  <a:schemeClr val="tx1"/>
                </a:solidFill>
              </a:rPr>
              <a:t>; нуждаться в чём-либо. </a:t>
            </a: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35786"/>
            <a:ext cx="7024744" cy="1143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332656"/>
            <a:ext cx="4176464" cy="61206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>
                <a:cs typeface="Times New Roman" panose="02020603050405020304" pitchFamily="18" charset="0"/>
              </a:rPr>
              <a:t>е</a:t>
            </a:r>
            <a:r>
              <a:rPr lang="ru-RU" sz="3100" b="1" dirty="0" err="1" smtClean="0">
                <a:cs typeface="Times New Roman" panose="02020603050405020304" pitchFamily="18" charset="0"/>
              </a:rPr>
              <a:t>джэн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пщэф1эн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лэжьэн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лы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гъэвэн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джэдыр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гъэжьэн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рефератыр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тхын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, </a:t>
            </a:r>
            <a:r>
              <a:rPr lang="ru-RU" sz="3100" b="1" dirty="0" err="1" smtClean="0">
                <a:cs typeface="Times New Roman" panose="02020603050405020304" pitchFamily="18" charset="0"/>
              </a:rPr>
              <a:t>адыгэ</a:t>
            </a:r>
            <a:r>
              <a:rPr lang="ru-RU" sz="3100" b="1" dirty="0" smtClean="0">
                <a:cs typeface="Times New Roman" panose="02020603050405020304" pitchFamily="18" charset="0"/>
              </a:rPr>
              <a:t>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театрым</a:t>
            </a:r>
            <a:r>
              <a:rPr lang="ru-RU" sz="3100" b="1" dirty="0" smtClean="0">
                <a:cs typeface="Times New Roman" panose="02020603050405020304" pitchFamily="18" charset="0"/>
              </a:rPr>
              <a:t> к1уэн </a:t>
            </a:r>
            <a:r>
              <a:rPr lang="ru-RU" sz="3100" b="1" dirty="0" err="1" smtClean="0">
                <a:cs typeface="Times New Roman" panose="02020603050405020304" pitchFamily="18" charset="0"/>
              </a:rPr>
              <a:t>хуейщ</a:t>
            </a:r>
            <a:r>
              <a:rPr lang="ru-RU" sz="3100" b="1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 smtClean="0"/>
              <a:t>гуващ</a:t>
            </a:r>
            <a:r>
              <a:rPr lang="ru-RU" sz="3100" b="1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/>
              <a:t>г</a:t>
            </a:r>
            <a:r>
              <a:rPr lang="ru-RU" sz="3100" b="1" dirty="0" err="1" smtClean="0"/>
              <a:t>увэн</a:t>
            </a:r>
            <a:endParaRPr lang="ru-RU" sz="3100" b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ru-RU" sz="31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ru-RU" sz="31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endParaRPr lang="ru-RU" sz="3100" dirty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 smtClean="0"/>
              <a:t>гувауэ</a:t>
            </a:r>
            <a:r>
              <a:rPr lang="ru-RU" sz="31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 smtClean="0"/>
              <a:t>нэхъ</a:t>
            </a:r>
            <a:r>
              <a:rPr lang="ru-RU" sz="3100" b="1" dirty="0" smtClean="0"/>
              <a:t> </a:t>
            </a:r>
            <a:r>
              <a:rPr lang="ru-RU" sz="3100" b="1" dirty="0" err="1"/>
              <a:t>жьыуэ</a:t>
            </a:r>
            <a:r>
              <a:rPr lang="ru-RU" sz="3100" b="1" dirty="0"/>
              <a:t> </a:t>
            </a:r>
            <a:endParaRPr lang="ru-RU" sz="31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3100" b="1" dirty="0" err="1" smtClean="0"/>
              <a:t>жьыуэ</a:t>
            </a:r>
            <a:r>
              <a:rPr lang="ru-RU" sz="3100" dirty="0" smtClean="0"/>
              <a:t> </a:t>
            </a:r>
          </a:p>
          <a:p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443084" y="332656"/>
            <a:ext cx="4536504" cy="61219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Сэ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сы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                  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Уэ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у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                 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Ар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                   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Дэ </a:t>
            </a:r>
            <a:r>
              <a:rPr lang="ru-RU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ды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                  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Фэ</a:t>
            </a:r>
            <a:r>
              <a:rPr lang="ru-RU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фы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endParaRPr lang="ru-RU" b="1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8580" indent="0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Ахэр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лэжьэн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b="1" dirty="0" err="1" smtClean="0">
                <a:solidFill>
                  <a:schemeClr val="tx1"/>
                </a:solidFill>
                <a:cs typeface="Times New Roman" panose="02020603050405020304" pitchFamily="18" charset="0"/>
              </a:rPr>
              <a:t>хуейщ</a:t>
            </a: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с</a:t>
            </a:r>
            <a:r>
              <a:rPr lang="ru-RU" b="1" dirty="0" smtClean="0">
                <a:solidFill>
                  <a:schemeClr val="tx1"/>
                </a:solidFill>
              </a:rPr>
              <a:t>тало </a:t>
            </a:r>
            <a:r>
              <a:rPr lang="ru-RU" b="1" dirty="0">
                <a:solidFill>
                  <a:schemeClr val="tx1"/>
                </a:solidFill>
              </a:rPr>
              <a:t>поздно; </a:t>
            </a:r>
            <a:endParaRPr lang="ru-RU" b="1" dirty="0" smtClean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b="1" i="1" dirty="0" err="1" smtClean="0">
                <a:solidFill>
                  <a:schemeClr val="tx1"/>
                </a:solidFill>
              </a:rPr>
              <a:t>неперех</a:t>
            </a:r>
            <a:r>
              <a:rPr lang="ru-RU" b="1" i="1" dirty="0">
                <a:solidFill>
                  <a:schemeClr val="tx1"/>
                </a:solidFill>
              </a:rPr>
              <a:t>. </a:t>
            </a:r>
            <a:r>
              <a:rPr lang="ru-RU" b="1" dirty="0">
                <a:solidFill>
                  <a:schemeClr val="tx1"/>
                </a:solidFill>
              </a:rPr>
              <a:t>запаздывать, запоздать, опаздывать, опоздать; спрягается как глагол</a:t>
            </a:r>
            <a:r>
              <a:rPr lang="ru-RU" b="1" i="1" dirty="0">
                <a:solidFill>
                  <a:schemeClr val="tx1"/>
                </a:solidFill>
              </a:rPr>
              <a:t> </a:t>
            </a:r>
            <a:r>
              <a:rPr lang="ru-RU" b="1" i="1" dirty="0" err="1" smtClean="0">
                <a:solidFill>
                  <a:srgbClr val="0070C0"/>
                </a:solidFill>
              </a:rPr>
              <a:t>лэжьэн</a:t>
            </a:r>
            <a:r>
              <a:rPr lang="ru-RU" b="1" dirty="0" smtClean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u-RU" b="1" dirty="0" smtClean="0">
                <a:solidFill>
                  <a:schemeClr val="tx1"/>
                </a:solidFill>
              </a:rPr>
              <a:t>поздно</a:t>
            </a:r>
            <a:endParaRPr lang="ru-RU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b="1" dirty="0" smtClean="0">
                <a:solidFill>
                  <a:schemeClr val="tx1"/>
                </a:solidFill>
              </a:rPr>
              <a:t>пораньше </a:t>
            </a:r>
          </a:p>
          <a:p>
            <a:pPr>
              <a:lnSpc>
                <a:spcPct val="110000"/>
              </a:lnSpc>
            </a:pPr>
            <a:r>
              <a:rPr lang="ru-RU" b="1" dirty="0" smtClean="0">
                <a:solidFill>
                  <a:schemeClr val="tx1"/>
                </a:solidFill>
              </a:rPr>
              <a:t>рано</a:t>
            </a:r>
            <a:endParaRPr lang="ru-RU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6858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64807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Спряжение глагола </a:t>
            </a:r>
            <a:r>
              <a:rPr lang="ru-RU" sz="3600" b="1" dirty="0" err="1" smtClean="0">
                <a:solidFill>
                  <a:srgbClr val="7030A0"/>
                </a:solidFill>
              </a:rPr>
              <a:t>еплъын</a:t>
            </a:r>
            <a:r>
              <a:rPr lang="ru-RU" sz="3600" b="1" dirty="0" smtClean="0">
                <a:solidFill>
                  <a:srgbClr val="7030A0"/>
                </a:solidFill>
              </a:rPr>
              <a:t>.</a:t>
            </a:r>
            <a:endParaRPr lang="ru-RU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89508"/>
              </p:ext>
            </p:extLst>
          </p:nvPr>
        </p:nvGraphicFramePr>
        <p:xfrm>
          <a:off x="539554" y="1556790"/>
          <a:ext cx="8136902" cy="4884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3171"/>
                <a:gridCol w="2236075"/>
                <a:gridCol w="2343828"/>
                <a:gridCol w="2343828"/>
              </a:tblGrid>
              <a:tr h="602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прошедшее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будущее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717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276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I. </a:t>
                      </a:r>
                      <a:r>
                        <a:rPr lang="ru-RU" sz="1800">
                          <a:effectLst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с</a:t>
                      </a:r>
                      <a:r>
                        <a:rPr lang="ru-RU" sz="2400" b="1" dirty="0" err="1">
                          <a:effectLst/>
                        </a:rPr>
                        <a:t>оплъ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с</a:t>
                      </a:r>
                      <a:r>
                        <a:rPr lang="ru-RU" sz="2400" b="1" dirty="0" err="1">
                          <a:effectLst/>
                        </a:rPr>
                        <a:t>еплъащ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с</a:t>
                      </a:r>
                      <a:r>
                        <a:rPr lang="ru-RU" sz="2400" b="1" dirty="0" err="1">
                          <a:effectLst/>
                        </a:rPr>
                        <a:t>еплъынущ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4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r>
                        <a:rPr lang="ru-RU" sz="1800">
                          <a:effectLst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у</a:t>
                      </a:r>
                      <a:r>
                        <a:rPr lang="ru-RU" sz="2400" b="1" dirty="0" err="1" smtClean="0">
                          <a:effectLst/>
                        </a:rPr>
                        <a:t>оплъ</a:t>
                      </a:r>
                      <a:r>
                        <a:rPr lang="ru-RU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у</a:t>
                      </a:r>
                      <a:r>
                        <a:rPr lang="ru-RU" sz="2400" b="1" dirty="0" err="1">
                          <a:effectLst/>
                        </a:rPr>
                        <a:t>еплъащ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у</a:t>
                      </a:r>
                      <a:r>
                        <a:rPr lang="ru-RU" sz="2400" b="1" dirty="0" err="1">
                          <a:effectLst/>
                        </a:rPr>
                        <a:t>еплъынущ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2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III </a:t>
                      </a:r>
                      <a:r>
                        <a:rPr lang="ru-RU" sz="1800" dirty="0" smtClean="0">
                          <a:effectLst/>
                        </a:rPr>
                        <a:t>ар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й</a:t>
                      </a:r>
                      <a:r>
                        <a:rPr lang="ru-RU" sz="2400" b="1" dirty="0" err="1" smtClean="0">
                          <a:effectLst/>
                        </a:rPr>
                        <a:t>оплъ</a:t>
                      </a:r>
                      <a:r>
                        <a:rPr lang="ru-RU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е</a:t>
                      </a:r>
                      <a:r>
                        <a:rPr lang="ru-RU" sz="2400" b="1" dirty="0" err="1">
                          <a:effectLst/>
                        </a:rPr>
                        <a:t>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е</a:t>
                      </a:r>
                      <a:r>
                        <a:rPr lang="ru-RU" sz="2400" b="1" dirty="0" err="1">
                          <a:effectLst/>
                        </a:rPr>
                        <a:t>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87489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02260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I. </a:t>
                      </a:r>
                      <a:r>
                        <a:rPr lang="ru-RU" sz="1800">
                          <a:effectLst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д</a:t>
                      </a:r>
                      <a:r>
                        <a:rPr lang="ru-RU" sz="2400" b="1" dirty="0" err="1" smtClean="0">
                          <a:effectLst/>
                        </a:rPr>
                        <a:t>оплъ</a:t>
                      </a:r>
                      <a:r>
                        <a:rPr lang="ru-RU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д</a:t>
                      </a:r>
                      <a:r>
                        <a:rPr lang="ru-RU" sz="2400" b="1" dirty="0" err="1">
                          <a:effectLst/>
                        </a:rPr>
                        <a:t>еплъащ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д</a:t>
                      </a:r>
                      <a:r>
                        <a:rPr lang="ru-RU" sz="2400" b="1" dirty="0" err="1">
                          <a:effectLst/>
                        </a:rPr>
                        <a:t>еплъынущ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22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II</a:t>
                      </a:r>
                      <a:r>
                        <a:rPr lang="ru-RU" sz="1800">
                          <a:effectLst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ф</a:t>
                      </a:r>
                      <a:r>
                        <a:rPr lang="ru-RU" sz="2400" b="1" dirty="0" err="1" smtClean="0">
                          <a:effectLst/>
                        </a:rPr>
                        <a:t>оплъ</a:t>
                      </a:r>
                      <a:r>
                        <a:rPr lang="ru-RU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ф</a:t>
                      </a:r>
                      <a:r>
                        <a:rPr lang="ru-RU" sz="2400" b="1" dirty="0" err="1">
                          <a:effectLst/>
                        </a:rPr>
                        <a:t>еплъащ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ф</a:t>
                      </a:r>
                      <a:r>
                        <a:rPr lang="ru-RU" sz="2400" b="1" dirty="0" err="1">
                          <a:effectLst/>
                        </a:rPr>
                        <a:t>еплъынущ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020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III. </a:t>
                      </a:r>
                      <a:r>
                        <a:rPr lang="ru-RU" sz="1800" dirty="0" err="1" smtClean="0">
                          <a:effectLst/>
                        </a:rPr>
                        <a:t>ахэр</a:t>
                      </a:r>
                      <a:endParaRPr lang="ru-RU" sz="1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й</a:t>
                      </a:r>
                      <a:r>
                        <a:rPr lang="ru-RU" sz="2400" b="1" dirty="0" err="1">
                          <a:effectLst/>
                        </a:rPr>
                        <a:t>оплъ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е</a:t>
                      </a:r>
                      <a:r>
                        <a:rPr lang="ru-RU" sz="2400" b="1" dirty="0" err="1">
                          <a:effectLst/>
                        </a:rPr>
                        <a:t>плъащ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</a:rPr>
                        <a:t>е</a:t>
                      </a:r>
                      <a:r>
                        <a:rPr lang="ru-RU" sz="2400" b="1" dirty="0" err="1">
                          <a:effectLst/>
                        </a:rPr>
                        <a:t>плъынущ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3690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err="1" smtClean="0">
                <a:solidFill>
                  <a:srgbClr val="C00000"/>
                </a:solidFill>
              </a:rPr>
              <a:t>Дыкъоджэ</a:t>
            </a:r>
            <a:r>
              <a:rPr lang="ru-RU" sz="4400" b="1" dirty="0" smtClean="0">
                <a:solidFill>
                  <a:srgbClr val="C00000"/>
                </a:solidFill>
              </a:rPr>
              <a:t>, адэк1э </a:t>
            </a:r>
            <a:r>
              <a:rPr lang="ru-RU" sz="4400" b="1" dirty="0" err="1" smtClean="0">
                <a:solidFill>
                  <a:srgbClr val="C00000"/>
                </a:solidFill>
              </a:rPr>
              <a:t>пыдощэ</a:t>
            </a:r>
            <a:r>
              <a:rPr lang="ru-RU" sz="3200" b="1" dirty="0" smtClean="0">
                <a:solidFill>
                  <a:srgbClr val="C00000"/>
                </a:solidFill>
              </a:rPr>
              <a:t>.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060848"/>
            <a:ext cx="7776864" cy="3600400"/>
          </a:xfrm>
        </p:spPr>
        <p:txBody>
          <a:bodyPr>
            <a:noAutofit/>
          </a:bodyPr>
          <a:lstStyle/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концертым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сеплъащ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Дэ </a:t>
            </a:r>
            <a:r>
              <a:rPr lang="ru-RU" sz="2800" b="1" dirty="0" err="1" smtClean="0">
                <a:solidFill>
                  <a:schemeClr val="tx1"/>
                </a:solidFill>
              </a:rPr>
              <a:t>футболым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деплъащ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фэ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Динэ</a:t>
            </a:r>
            <a:r>
              <a:rPr lang="ru-RU" sz="2800" b="1" dirty="0" smtClean="0">
                <a:solidFill>
                  <a:schemeClr val="tx1"/>
                </a:solidFill>
              </a:rPr>
              <a:t> «Хъыбарыщ1эхэм» </a:t>
            </a:r>
            <a:r>
              <a:rPr lang="ru-RU" sz="2800" b="1" dirty="0" err="1" smtClean="0">
                <a:solidFill>
                  <a:schemeClr val="tx1"/>
                </a:solidFill>
              </a:rPr>
              <a:t>йоплъ</a:t>
            </a:r>
            <a:r>
              <a:rPr lang="ru-RU" sz="2800" b="1" dirty="0" smtClean="0">
                <a:solidFill>
                  <a:schemeClr val="tx1"/>
                </a:solidFill>
              </a:rPr>
              <a:t>, дэ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Фэ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япэ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таблицэм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фоплъ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тхылъым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уеплъынущ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уи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ныбжьэгъур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Сабийхэр</a:t>
            </a:r>
            <a:r>
              <a:rPr lang="ru-RU" sz="2800" b="1" dirty="0" smtClean="0">
                <a:solidFill>
                  <a:schemeClr val="tx1"/>
                </a:solidFill>
              </a:rPr>
              <a:t> спектакль </a:t>
            </a:r>
            <a:r>
              <a:rPr lang="ru-RU" sz="2800" b="1" dirty="0" err="1" smtClean="0">
                <a:solidFill>
                  <a:schemeClr val="tx1"/>
                </a:solidFill>
              </a:rPr>
              <a:t>еплъынущ</a:t>
            </a:r>
            <a:r>
              <a:rPr lang="ru-RU" sz="2800" b="1" dirty="0" smtClean="0">
                <a:solidFill>
                  <a:schemeClr val="tx1"/>
                </a:solidFill>
              </a:rPr>
              <a:t>, дэ …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571</TotalTime>
  <Words>464</Words>
  <Application>Microsoft Office PowerPoint</Application>
  <PresentationFormat>Экран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Адыгэбзэк1э къызжеф1э:</vt:lpstr>
      <vt:lpstr>Диалог №9. Поликлиникэм.</vt:lpstr>
      <vt:lpstr>(Стук в дверь)</vt:lpstr>
      <vt:lpstr>Диалогым хэта псалъэщ1эхэр.</vt:lpstr>
      <vt:lpstr>Презентация PowerPoint</vt:lpstr>
      <vt:lpstr>Спряжение глагола еплъын.</vt:lpstr>
      <vt:lpstr>Дыкъоджэ, адэк1э пыдощэ.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30</cp:revision>
  <dcterms:created xsi:type="dcterms:W3CDTF">2013-11-25T07:17:07Z</dcterms:created>
  <dcterms:modified xsi:type="dcterms:W3CDTF">2014-01-09T14:26:08Z</dcterms:modified>
</cp:coreProperties>
</file>