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1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5517232"/>
            <a:ext cx="3672408" cy="6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№</a:t>
            </a:r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32</a:t>
            </a:r>
            <a:endParaRPr kumimoji="0" lang="ru-RU" sz="32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 txBox="1">
            <a:spLocks/>
          </p:cNvSpPr>
          <p:nvPr/>
        </p:nvSpPr>
        <p:spPr>
          <a:xfrm>
            <a:off x="539552" y="410714"/>
            <a:ext cx="7992887" cy="1146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 smtClean="0"/>
              <a:t>Дополнить предложения относительными прилагательными.</a:t>
            </a:r>
            <a:endParaRPr lang="ru-RU" sz="3600" b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52894" y="2060848"/>
            <a:ext cx="7776865" cy="3024336"/>
          </a:xfrm>
        </p:spPr>
        <p:txBody>
          <a:bodyPr>
            <a:normAutofit/>
          </a:bodyPr>
          <a:lstStyle/>
          <a:p>
            <a:r>
              <a:rPr lang="ru-RU" sz="4000" i="1" dirty="0"/>
              <a:t>Сыту </a:t>
            </a:r>
            <a:r>
              <a:rPr lang="ru-RU" sz="4000" b="1" i="1" dirty="0" err="1"/>
              <a:t>дахэт</a:t>
            </a:r>
            <a:r>
              <a:rPr lang="ru-RU" sz="4000" i="1" dirty="0"/>
              <a:t> ... </a:t>
            </a:r>
            <a:r>
              <a:rPr lang="ru-RU" sz="4000" i="1" dirty="0" err="1"/>
              <a:t>хъыджэбзыр</a:t>
            </a:r>
            <a:r>
              <a:rPr lang="ru-RU" sz="4000" i="1" dirty="0"/>
              <a:t>! </a:t>
            </a:r>
            <a:endParaRPr lang="ru-RU" sz="4000" i="1" dirty="0" smtClean="0"/>
          </a:p>
          <a:p>
            <a:r>
              <a:rPr lang="ru-RU" sz="4000" i="1" dirty="0" smtClean="0"/>
              <a:t>Сыту </a:t>
            </a:r>
            <a:r>
              <a:rPr lang="ru-RU" sz="4000" b="1" i="1" dirty="0"/>
              <a:t>1эф1т</a:t>
            </a:r>
            <a:r>
              <a:rPr lang="ru-RU" sz="4000" i="1" dirty="0"/>
              <a:t> ... </a:t>
            </a:r>
            <a:r>
              <a:rPr lang="ru-RU" sz="4000" i="1" dirty="0" err="1"/>
              <a:t>джэдлыбжьэр</a:t>
            </a:r>
            <a:r>
              <a:rPr lang="ru-RU" sz="4000" i="1" dirty="0"/>
              <a:t>!</a:t>
            </a:r>
            <a:endParaRPr lang="ru-RU" sz="4000" dirty="0"/>
          </a:p>
          <a:p>
            <a:r>
              <a:rPr lang="ru-RU" sz="4000" i="1" dirty="0"/>
              <a:t>Сыту </a:t>
            </a:r>
            <a:r>
              <a:rPr lang="ru-RU" sz="4000" b="1" i="1" dirty="0" err="1"/>
              <a:t>инт</a:t>
            </a:r>
            <a:r>
              <a:rPr lang="ru-RU" sz="4000" i="1" dirty="0"/>
              <a:t> ... </a:t>
            </a:r>
            <a:r>
              <a:rPr lang="ru-RU" sz="4000" i="1" dirty="0" err="1"/>
              <a:t>пэшыр</a:t>
            </a:r>
            <a:r>
              <a:rPr lang="ru-RU" sz="4000" i="1" dirty="0"/>
              <a:t>! </a:t>
            </a:r>
            <a:endParaRPr lang="ru-RU" sz="4000" i="1" dirty="0" smtClean="0"/>
          </a:p>
          <a:p>
            <a:r>
              <a:rPr lang="ru-RU" sz="4000" i="1" dirty="0" smtClean="0"/>
              <a:t>Сыту </a:t>
            </a:r>
            <a:r>
              <a:rPr lang="ru-RU" sz="4000" b="1" i="1" dirty="0"/>
              <a:t>гуащ1эт</a:t>
            </a:r>
            <a:r>
              <a:rPr lang="ru-RU" sz="4000" i="1" dirty="0"/>
              <a:t> ... </a:t>
            </a:r>
            <a:r>
              <a:rPr lang="ru-RU" sz="4000" i="1" dirty="0" err="1"/>
              <a:t>шатэр</a:t>
            </a:r>
            <a:r>
              <a:rPr lang="ru-RU" sz="4000" i="1" dirty="0"/>
              <a:t>!</a:t>
            </a:r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5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11247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3600" b="1" dirty="0">
                <a:ea typeface="Calibri"/>
              </a:rPr>
              <a:t>Д</a:t>
            </a:r>
            <a:r>
              <a:rPr lang="ru-RU" sz="3600" b="1" dirty="0" smtClean="0">
                <a:ea typeface="Calibri"/>
              </a:rPr>
              <a:t>ополнить </a:t>
            </a:r>
            <a:r>
              <a:rPr lang="ru-RU" sz="3600" b="1" dirty="0">
                <a:ea typeface="Calibri"/>
              </a:rPr>
              <a:t>предложения качественными прилагательными.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132856"/>
            <a:ext cx="7543800" cy="3886200"/>
          </a:xfrm>
        </p:spPr>
        <p:txBody>
          <a:bodyPr/>
          <a:lstStyle/>
          <a:p>
            <a:r>
              <a:rPr lang="ru-RU" sz="4000" b="1" i="1" dirty="0"/>
              <a:t>Сыту 1эф1 </a:t>
            </a:r>
            <a:r>
              <a:rPr lang="ru-RU" sz="4000" b="1" i="1" dirty="0" err="1"/>
              <a:t>лэкъум</a:t>
            </a:r>
            <a:r>
              <a:rPr lang="ru-RU" sz="4000" b="1" i="1" dirty="0"/>
              <a:t> ...! </a:t>
            </a:r>
            <a:endParaRPr lang="ru-RU" sz="4000" b="1" i="1" dirty="0" smtClean="0"/>
          </a:p>
          <a:p>
            <a:r>
              <a:rPr lang="ru-RU" sz="4000" b="1" i="1" dirty="0" smtClean="0"/>
              <a:t>Сыту </a:t>
            </a:r>
            <a:r>
              <a:rPr lang="ru-RU" sz="4000" b="1" i="1" dirty="0"/>
              <a:t>гуащ1э лимон ...! </a:t>
            </a:r>
            <a:endParaRPr lang="ru-RU" sz="4000" b="1" dirty="0"/>
          </a:p>
          <a:p>
            <a:r>
              <a:rPr lang="ru-RU" sz="4000" b="1" i="1" dirty="0"/>
              <a:t>Сыту ц1ык1у  </a:t>
            </a:r>
            <a:r>
              <a:rPr lang="ru-RU" sz="4000" b="1" i="1" dirty="0" err="1"/>
              <a:t>сабий</a:t>
            </a:r>
            <a:r>
              <a:rPr lang="ru-RU" sz="4000" b="1" i="1" dirty="0"/>
              <a:t> ...! </a:t>
            </a:r>
            <a:endParaRPr lang="ru-RU" sz="4000" b="1" i="1" dirty="0" smtClean="0"/>
          </a:p>
          <a:p>
            <a:r>
              <a:rPr lang="ru-RU" sz="4000" b="1" i="1" dirty="0" smtClean="0"/>
              <a:t>Сыту </a:t>
            </a:r>
            <a:r>
              <a:rPr lang="ru-RU" sz="4000" b="1" i="1" dirty="0"/>
              <a:t>щ1ы1э </a:t>
            </a:r>
            <a:r>
              <a:rPr lang="ru-RU" sz="4000" b="1" i="1" dirty="0" err="1"/>
              <a:t>пэш</a:t>
            </a:r>
            <a:r>
              <a:rPr lang="ru-RU" sz="4000" b="1" i="1" dirty="0"/>
              <a:t> ...!</a:t>
            </a:r>
            <a:endParaRPr lang="ru-RU" sz="40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3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781800" cy="108012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Упщ1эхэм  </a:t>
            </a:r>
            <a:r>
              <a:rPr lang="ru-RU" sz="3600" dirty="0" err="1" smtClean="0"/>
              <a:t>жэуап</a:t>
            </a:r>
            <a:r>
              <a:rPr lang="ru-RU" sz="3600" dirty="0" smtClean="0"/>
              <a:t>  </a:t>
            </a:r>
            <a:r>
              <a:rPr lang="ru-RU" sz="3600" dirty="0" err="1" smtClean="0"/>
              <a:t>ефт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968552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Сыт ст1олым </a:t>
            </a:r>
            <a:r>
              <a:rPr lang="ru-RU" sz="3600" dirty="0" err="1"/>
              <a:t>телъыр</a:t>
            </a:r>
            <a:r>
              <a:rPr lang="ru-RU" sz="3600" dirty="0"/>
              <a:t>? (</a:t>
            </a:r>
            <a:r>
              <a:rPr lang="ru-RU" sz="3600" i="1" dirty="0"/>
              <a:t>Например, апельсин </a:t>
            </a:r>
            <a:r>
              <a:rPr lang="ru-RU" sz="3600" i="1" dirty="0" err="1"/>
              <a:t>дахэхэр</a:t>
            </a:r>
            <a:r>
              <a:rPr lang="ru-RU" sz="3600" i="1" dirty="0"/>
              <a:t>, лимон </a:t>
            </a:r>
            <a:r>
              <a:rPr lang="ru-RU" sz="3600" i="1" dirty="0" err="1"/>
              <a:t>гъуэжьышхуэр</a:t>
            </a:r>
            <a:r>
              <a:rPr lang="ru-RU" sz="3600" i="1" dirty="0"/>
              <a:t>, </a:t>
            </a:r>
            <a:r>
              <a:rPr lang="ru-RU" sz="3600" i="1" dirty="0" err="1"/>
              <a:t>ручкэ</a:t>
            </a:r>
            <a:r>
              <a:rPr lang="ru-RU" sz="3600" i="1" dirty="0"/>
              <a:t> ф1ыц1эр и т.д.</a:t>
            </a:r>
            <a:r>
              <a:rPr lang="ru-RU" sz="3600" dirty="0"/>
              <a:t>)</a:t>
            </a:r>
          </a:p>
          <a:p>
            <a:r>
              <a:rPr lang="ru-RU" sz="3600" dirty="0"/>
              <a:t>Сыт ст1олым </a:t>
            </a:r>
            <a:r>
              <a:rPr lang="ru-RU" sz="3600" dirty="0" err="1"/>
              <a:t>тетыр</a:t>
            </a:r>
            <a:r>
              <a:rPr lang="ru-RU" sz="3600" dirty="0"/>
              <a:t>? (</a:t>
            </a:r>
            <a:r>
              <a:rPr lang="ru-RU" sz="3600" i="1" dirty="0"/>
              <a:t>Например, </a:t>
            </a:r>
            <a:r>
              <a:rPr lang="ru-RU" sz="3600" i="1" dirty="0" err="1"/>
              <a:t>вазэ</a:t>
            </a:r>
            <a:r>
              <a:rPr lang="ru-RU" sz="3600" i="1" dirty="0"/>
              <a:t> </a:t>
            </a:r>
            <a:r>
              <a:rPr lang="ru-RU" sz="3600" i="1" dirty="0" err="1"/>
              <a:t>дахэр</a:t>
            </a:r>
            <a:r>
              <a:rPr lang="ru-RU" sz="3600" i="1" dirty="0"/>
              <a:t>, тепщэк1 </a:t>
            </a:r>
            <a:r>
              <a:rPr lang="ru-RU" sz="3600" i="1" dirty="0" err="1"/>
              <a:t>хужьхэр</a:t>
            </a:r>
            <a:r>
              <a:rPr lang="ru-RU" sz="3600" i="1" dirty="0"/>
              <a:t>, </a:t>
            </a:r>
            <a:r>
              <a:rPr lang="ru-RU" sz="3600" i="1" dirty="0" err="1"/>
              <a:t>пэгун</a:t>
            </a:r>
            <a:r>
              <a:rPr lang="ru-RU" sz="3600" i="1" dirty="0"/>
              <a:t> </a:t>
            </a:r>
            <a:r>
              <a:rPr lang="ru-RU" sz="3600" i="1" dirty="0" err="1"/>
              <a:t>удзыфэр</a:t>
            </a:r>
            <a:r>
              <a:rPr lang="ru-RU" sz="3600" i="1" dirty="0"/>
              <a:t> и т.д</a:t>
            </a:r>
            <a:r>
              <a:rPr lang="ru-RU" sz="3600" dirty="0"/>
              <a:t>.)</a:t>
            </a:r>
          </a:p>
          <a:p>
            <a:r>
              <a:rPr lang="ru-RU" sz="3600" dirty="0"/>
              <a:t>Сыт </a:t>
            </a:r>
            <a:r>
              <a:rPr lang="ru-RU" sz="3600" dirty="0" err="1"/>
              <a:t>тепщэчым</a:t>
            </a:r>
            <a:r>
              <a:rPr lang="ru-RU" sz="3600" dirty="0"/>
              <a:t> </a:t>
            </a:r>
            <a:r>
              <a:rPr lang="ru-RU" sz="3600" dirty="0" err="1"/>
              <a:t>илъыр</a:t>
            </a:r>
            <a:r>
              <a:rPr lang="ru-RU" sz="3600" dirty="0"/>
              <a:t>? (</a:t>
            </a:r>
            <a:r>
              <a:rPr lang="ru-RU" sz="3600" i="1" dirty="0"/>
              <a:t>Например,</a:t>
            </a:r>
            <a:r>
              <a:rPr lang="ru-RU" sz="3600" dirty="0"/>
              <a:t> </a:t>
            </a:r>
            <a:r>
              <a:rPr lang="ru-RU" sz="3600" i="1" dirty="0"/>
              <a:t>п1астэ </a:t>
            </a:r>
            <a:r>
              <a:rPr lang="ru-RU" sz="3600" i="1" dirty="0" err="1"/>
              <a:t>хуабэр</a:t>
            </a:r>
            <a:r>
              <a:rPr lang="ru-RU" sz="3600" i="1" dirty="0"/>
              <a:t>, лыц1ык1улыбжьэ 1эф1ыр, апельсин </a:t>
            </a:r>
            <a:r>
              <a:rPr lang="ru-RU" sz="3600" i="1" dirty="0" err="1"/>
              <a:t>инхэр</a:t>
            </a:r>
            <a:r>
              <a:rPr lang="ru-RU" sz="3600" i="1" dirty="0"/>
              <a:t> и т.д.</a:t>
            </a:r>
            <a:r>
              <a:rPr lang="ru-RU" sz="3600" dirty="0"/>
              <a:t>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5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68952" cy="1195536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Образовать </a:t>
            </a:r>
            <a:r>
              <a:rPr lang="ru-RU" sz="3600" dirty="0"/>
              <a:t>новые прилагательные в превосходной степени: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60848"/>
            <a:ext cx="2664296" cy="35123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3200" dirty="0" err="1"/>
              <a:t>Гъуэжь</a:t>
            </a:r>
            <a:r>
              <a:rPr lang="ru-RU" sz="3200" dirty="0"/>
              <a:t> </a:t>
            </a:r>
            <a:endParaRPr lang="ru-RU" sz="3200" dirty="0" smtClean="0"/>
          </a:p>
          <a:p>
            <a:pPr>
              <a:spcBef>
                <a:spcPts val="0"/>
              </a:spcBef>
            </a:pP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 err="1" smtClean="0"/>
              <a:t>Плъыжь</a:t>
            </a:r>
            <a:r>
              <a:rPr lang="ru-RU" sz="3200" dirty="0" smtClean="0"/>
              <a:t> </a:t>
            </a:r>
          </a:p>
          <a:p>
            <a:pPr>
              <a:spcBef>
                <a:spcPts val="0"/>
              </a:spcBef>
            </a:pPr>
            <a:endParaRPr lang="ru-RU" sz="3200" dirty="0" smtClean="0"/>
          </a:p>
          <a:p>
            <a:pPr>
              <a:spcBef>
                <a:spcPts val="0"/>
              </a:spcBef>
            </a:pPr>
            <a:r>
              <a:rPr lang="ru-RU" sz="3200" dirty="0" err="1" smtClean="0"/>
              <a:t>Дахэ</a:t>
            </a:r>
            <a:endParaRPr lang="ru-RU" sz="3200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75856" y="1883150"/>
            <a:ext cx="5688632" cy="349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3200" dirty="0" err="1" smtClean="0"/>
              <a:t>гъуэжьыбзэ</a:t>
            </a:r>
            <a:r>
              <a:rPr lang="ru-RU" sz="3200" dirty="0"/>
              <a:t>, гъуэжьы1уэ, </a:t>
            </a:r>
            <a:r>
              <a:rPr lang="ru-RU" sz="3200" dirty="0" err="1" smtClean="0"/>
              <a:t>гъуэжьыщэ</a:t>
            </a:r>
            <a:r>
              <a:rPr lang="ru-RU" sz="3200" dirty="0" smtClean="0"/>
              <a:t>, … 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 err="1" smtClean="0"/>
              <a:t>плъыжьыщэ</a:t>
            </a:r>
            <a:r>
              <a:rPr lang="ru-RU" sz="3200" dirty="0"/>
              <a:t>, </a:t>
            </a:r>
            <a:r>
              <a:rPr lang="ru-RU" sz="3200" dirty="0" err="1"/>
              <a:t>плъыжьыбзэ</a:t>
            </a:r>
            <a:r>
              <a:rPr lang="ru-RU" sz="3200" dirty="0"/>
              <a:t>, </a:t>
            </a:r>
            <a:r>
              <a:rPr lang="ru-RU" sz="3200" dirty="0" err="1" smtClean="0"/>
              <a:t>плъыжьыпс</a:t>
            </a:r>
            <a:r>
              <a:rPr lang="ru-RU" sz="3200" dirty="0" smtClean="0"/>
              <a:t>, … 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 err="1" smtClean="0"/>
              <a:t>дахащэ</a:t>
            </a:r>
            <a:r>
              <a:rPr lang="ru-RU" sz="3200" dirty="0"/>
              <a:t>, дахэ1уэ, </a:t>
            </a:r>
            <a:r>
              <a:rPr lang="ru-RU" sz="3200" dirty="0" smtClean="0"/>
              <a:t>дахэк1ей, …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5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781800" cy="675456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Псалъэщ1эхэр  зыдогъащ1э.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2232248" cy="59046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52000" indent="-252000">
              <a:spcBef>
                <a:spcPts val="0"/>
              </a:spcBef>
            </a:pPr>
            <a:r>
              <a:rPr lang="ru-RU" b="1" dirty="0"/>
              <a:t>п1ащ1э</a:t>
            </a:r>
            <a:r>
              <a:rPr lang="ru-RU" dirty="0"/>
              <a:t> </a:t>
            </a:r>
            <a:endParaRPr lang="ru-RU" dirty="0" smtClean="0"/>
          </a:p>
          <a:p>
            <a:pPr marL="252000" indent="-252000">
              <a:spcBef>
                <a:spcPts val="0"/>
              </a:spcBef>
            </a:pPr>
            <a:r>
              <a:rPr lang="ru-RU" b="1" dirty="0" smtClean="0"/>
              <a:t>1ув</a:t>
            </a:r>
            <a:r>
              <a:rPr lang="ru-RU" dirty="0" smtClean="0"/>
              <a:t> </a:t>
            </a:r>
          </a:p>
          <a:p>
            <a:pPr marL="252000" indent="-252000">
              <a:spcBef>
                <a:spcPts val="0"/>
              </a:spcBef>
            </a:pPr>
            <a:endParaRPr lang="ru-RU" b="1" dirty="0" smtClean="0"/>
          </a:p>
          <a:p>
            <a:pPr marL="252000" indent="-252000">
              <a:spcBef>
                <a:spcPts val="0"/>
              </a:spcBef>
            </a:pPr>
            <a:r>
              <a:rPr lang="ru-RU" b="1" dirty="0" smtClean="0"/>
              <a:t>сыр </a:t>
            </a:r>
          </a:p>
          <a:p>
            <a:pPr marL="252000" indent="-252000">
              <a:spcBef>
                <a:spcPts val="0"/>
              </a:spcBef>
            </a:pPr>
            <a:r>
              <a:rPr lang="ru-RU" b="1" dirty="0" smtClean="0"/>
              <a:t>п1ащэ</a:t>
            </a:r>
            <a:r>
              <a:rPr lang="ru-RU" dirty="0" smtClean="0"/>
              <a:t> </a:t>
            </a:r>
          </a:p>
          <a:p>
            <a:pPr marL="252000" indent="-252000">
              <a:spcBef>
                <a:spcPts val="0"/>
              </a:spcBef>
            </a:pPr>
            <a:r>
              <a:rPr lang="ru-RU" b="1" dirty="0" smtClean="0"/>
              <a:t>мащ1э</a:t>
            </a:r>
            <a:r>
              <a:rPr lang="ru-RU" dirty="0" smtClean="0"/>
              <a:t> </a:t>
            </a:r>
          </a:p>
          <a:p>
            <a:pPr marL="252000" indent="-252000">
              <a:spcBef>
                <a:spcPts val="0"/>
              </a:spcBef>
            </a:pPr>
            <a:r>
              <a:rPr lang="ru-RU" b="1" dirty="0" err="1" smtClean="0"/>
              <a:t>бгъузэ</a:t>
            </a:r>
            <a:r>
              <a:rPr lang="ru-RU" dirty="0" smtClean="0"/>
              <a:t> </a:t>
            </a:r>
          </a:p>
          <a:p>
            <a:pPr marL="252000" indent="-252000">
              <a:spcBef>
                <a:spcPts val="0"/>
              </a:spcBef>
            </a:pPr>
            <a:r>
              <a:rPr lang="ru-RU" b="1" dirty="0" smtClean="0"/>
              <a:t>бгъуф1э</a:t>
            </a:r>
            <a:r>
              <a:rPr lang="ru-RU" dirty="0" smtClean="0"/>
              <a:t> </a:t>
            </a:r>
          </a:p>
          <a:p>
            <a:pPr marL="252000" indent="-252000">
              <a:spcBef>
                <a:spcPts val="0"/>
              </a:spcBef>
            </a:pPr>
            <a:r>
              <a:rPr lang="ru-RU" b="1" dirty="0" err="1" smtClean="0"/>
              <a:t>гъущэ</a:t>
            </a:r>
            <a:r>
              <a:rPr lang="ru-RU" dirty="0" smtClean="0"/>
              <a:t> </a:t>
            </a:r>
          </a:p>
          <a:p>
            <a:pPr marL="252000" indent="-252000">
              <a:spcBef>
                <a:spcPts val="0"/>
              </a:spcBef>
            </a:pPr>
            <a:r>
              <a:rPr lang="ru-RU" b="1" dirty="0" err="1" smtClean="0"/>
              <a:t>псыф</a:t>
            </a:r>
            <a:r>
              <a:rPr lang="ru-RU" dirty="0" smtClean="0"/>
              <a:t> </a:t>
            </a:r>
          </a:p>
          <a:p>
            <a:pPr marL="252000" indent="-252000">
              <a:spcBef>
                <a:spcPts val="0"/>
              </a:spcBef>
            </a:pPr>
            <a:r>
              <a:rPr lang="ru-RU" b="1" dirty="0" err="1" smtClean="0"/>
              <a:t>къуэлэн</a:t>
            </a:r>
            <a:r>
              <a:rPr lang="ru-RU" dirty="0" smtClean="0"/>
              <a:t> </a:t>
            </a:r>
          </a:p>
          <a:p>
            <a:pPr marL="252000" indent="-252000">
              <a:spcBef>
                <a:spcPts val="0"/>
              </a:spcBef>
            </a:pPr>
            <a:r>
              <a:rPr lang="ru-RU" b="1" dirty="0" err="1" smtClean="0"/>
              <a:t>зэмыфэгъу</a:t>
            </a:r>
            <a:r>
              <a:rPr lang="ru-RU" dirty="0" smtClean="0"/>
              <a:t> </a:t>
            </a:r>
          </a:p>
          <a:p>
            <a:pPr marL="252000" indent="-252000">
              <a:spcBef>
                <a:spcPts val="0"/>
              </a:spcBef>
            </a:pPr>
            <a:r>
              <a:rPr lang="ru-RU" b="1" dirty="0" err="1" smtClean="0"/>
              <a:t>куу</a:t>
            </a:r>
            <a:r>
              <a:rPr lang="ru-RU" dirty="0" smtClean="0"/>
              <a:t> </a:t>
            </a:r>
          </a:p>
          <a:p>
            <a:pPr marL="252000" indent="-252000">
              <a:spcBef>
                <a:spcPts val="0"/>
              </a:spcBef>
            </a:pPr>
            <a:r>
              <a:rPr lang="ru-RU" b="1" dirty="0" err="1" smtClean="0"/>
              <a:t>чэнж</a:t>
            </a:r>
            <a:endParaRPr lang="ru-RU" dirty="0"/>
          </a:p>
          <a:p>
            <a:pPr marL="252000" indent="-252000">
              <a:spcBef>
                <a:spcPts val="0"/>
              </a:spcBef>
            </a:pPr>
            <a:r>
              <a:rPr lang="ru-RU" b="1" dirty="0" err="1" smtClean="0"/>
              <a:t>къабзэ</a:t>
            </a:r>
            <a:r>
              <a:rPr lang="ru-RU" dirty="0" smtClean="0"/>
              <a:t> </a:t>
            </a:r>
          </a:p>
          <a:p>
            <a:pPr marL="252000" indent="-252000">
              <a:spcBef>
                <a:spcPts val="0"/>
              </a:spcBef>
            </a:pPr>
            <a:r>
              <a:rPr lang="ru-RU" b="1" dirty="0" smtClean="0"/>
              <a:t>ф1ей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55776" y="836712"/>
            <a:ext cx="6408712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1</a:t>
            </a:r>
            <a:r>
              <a:rPr lang="ru-RU" sz="9600" b="1" dirty="0"/>
              <a:t>) тонкий, 2) жидкий</a:t>
            </a:r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1</a:t>
            </a:r>
            <a:r>
              <a:rPr lang="ru-RU" sz="9600" b="1" dirty="0"/>
              <a:t>) толстый, 2) густой, 3) полный (о человеке)</a:t>
            </a:r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острый</a:t>
            </a:r>
            <a:r>
              <a:rPr lang="ru-RU" sz="9600" b="1" dirty="0"/>
              <a:t>, горький </a:t>
            </a:r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крупный </a:t>
            </a:r>
            <a:endParaRPr lang="ru-RU" sz="9600" b="1" dirty="0"/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незначительный</a:t>
            </a:r>
            <a:r>
              <a:rPr lang="ru-RU" sz="9600" b="1" dirty="0"/>
              <a:t>, ничтожный, малый</a:t>
            </a:r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узкий</a:t>
            </a:r>
            <a:endParaRPr lang="ru-RU" sz="9600" b="1" dirty="0"/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широкий</a:t>
            </a:r>
            <a:endParaRPr lang="ru-RU" sz="9600" b="1" dirty="0"/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сухой</a:t>
            </a:r>
            <a:endParaRPr lang="ru-RU" sz="9600" b="1" dirty="0"/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мокрый </a:t>
            </a:r>
            <a:endParaRPr lang="ru-RU" sz="9600" b="1" dirty="0"/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пестрый</a:t>
            </a:r>
            <a:r>
              <a:rPr lang="ru-RU" sz="9600" b="1" dirty="0"/>
              <a:t>, рябой</a:t>
            </a:r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разноцветный</a:t>
            </a:r>
            <a:endParaRPr lang="ru-RU" sz="9600" b="1" dirty="0"/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глубокий</a:t>
            </a:r>
            <a:endParaRPr lang="ru-RU" sz="9600" b="1" dirty="0"/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неглубокий</a:t>
            </a:r>
            <a:r>
              <a:rPr lang="ru-RU" sz="9600" b="1" dirty="0"/>
              <a:t>, мелкий </a:t>
            </a:r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чистый</a:t>
            </a:r>
            <a:endParaRPr lang="ru-RU" sz="9600" b="1" dirty="0"/>
          </a:p>
          <a:p>
            <a:pPr marL="252000" indent="-252000">
              <a:lnSpc>
                <a:spcPct val="120000"/>
              </a:lnSpc>
              <a:spcBef>
                <a:spcPts val="0"/>
              </a:spcBef>
            </a:pPr>
            <a:r>
              <a:rPr lang="ru-RU" sz="9600" b="1" dirty="0" smtClean="0"/>
              <a:t>грязный</a:t>
            </a:r>
            <a:r>
              <a:rPr lang="ru-RU" dirty="0" smtClean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5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848872" cy="1152128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 smtClean="0"/>
              <a:t>Псалъэухахэр</a:t>
            </a:r>
            <a:r>
              <a:rPr lang="ru-RU" sz="4400" dirty="0" smtClean="0"/>
              <a:t>  </a:t>
            </a:r>
            <a:r>
              <a:rPr lang="ru-RU" sz="4400" dirty="0" err="1" smtClean="0"/>
              <a:t>нэвгъэсыж</a:t>
            </a:r>
            <a:r>
              <a:rPr lang="ru-RU" sz="4400" dirty="0" smtClean="0"/>
              <a:t>.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4392488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Балъкъ</a:t>
            </a:r>
            <a:r>
              <a:rPr lang="ru-RU" sz="3200" b="1" dirty="0"/>
              <a:t> </a:t>
            </a:r>
            <a:r>
              <a:rPr lang="ru-RU" sz="3200" b="1" dirty="0" err="1"/>
              <a:t>псыежэхыр</a:t>
            </a:r>
            <a:r>
              <a:rPr lang="ru-RU" sz="3200" b="1" dirty="0"/>
              <a:t> (река) к1ыхь </a:t>
            </a:r>
            <a:r>
              <a:rPr lang="ru-RU" sz="3200" b="1" dirty="0" err="1"/>
              <a:t>дыдэщ</a:t>
            </a:r>
            <a:r>
              <a:rPr lang="ru-RU" sz="3200" b="1" dirty="0"/>
              <a:t>, ... .</a:t>
            </a:r>
          </a:p>
          <a:p>
            <a:r>
              <a:rPr lang="ru-RU" sz="3200" b="1" dirty="0" err="1"/>
              <a:t>Тэрч</a:t>
            </a:r>
            <a:r>
              <a:rPr lang="ru-RU" sz="3200" b="1" dirty="0"/>
              <a:t> </a:t>
            </a:r>
            <a:r>
              <a:rPr lang="ru-RU" sz="3200" b="1" dirty="0" err="1"/>
              <a:t>псыежэхыр</a:t>
            </a:r>
            <a:r>
              <a:rPr lang="ru-RU" sz="3200" b="1" dirty="0"/>
              <a:t> </a:t>
            </a:r>
            <a:r>
              <a:rPr lang="ru-RU" sz="3200" b="1" dirty="0" err="1"/>
              <a:t>куущ</a:t>
            </a:r>
            <a:r>
              <a:rPr lang="ru-RU" sz="3200" b="1" dirty="0"/>
              <a:t>, ... .</a:t>
            </a:r>
          </a:p>
          <a:p>
            <a:r>
              <a:rPr lang="ru-RU" sz="3200" b="1" dirty="0" err="1"/>
              <a:t>Сэрмакъ</a:t>
            </a:r>
            <a:r>
              <a:rPr lang="ru-RU" sz="3200" b="1" dirty="0"/>
              <a:t> </a:t>
            </a:r>
            <a:r>
              <a:rPr lang="ru-RU" sz="3200" b="1" dirty="0" err="1"/>
              <a:t>къуажэр</a:t>
            </a:r>
            <a:r>
              <a:rPr lang="ru-RU" sz="3200" b="1" dirty="0"/>
              <a:t> </a:t>
            </a:r>
            <a:r>
              <a:rPr lang="ru-RU" sz="3200" b="1" dirty="0" err="1"/>
              <a:t>бгъузэщ</a:t>
            </a:r>
            <a:r>
              <a:rPr lang="ru-RU" sz="3200" b="1" dirty="0"/>
              <a:t>, ... .</a:t>
            </a:r>
          </a:p>
          <a:p>
            <a:r>
              <a:rPr lang="ru-RU" sz="3200" b="1" dirty="0" err="1"/>
              <a:t>Шэр</a:t>
            </a:r>
            <a:r>
              <a:rPr lang="ru-RU" sz="3200" b="1" dirty="0"/>
              <a:t> п1ащ1эщ, ... .</a:t>
            </a:r>
          </a:p>
          <a:p>
            <a:r>
              <a:rPr lang="ru-RU" sz="3200" b="1" dirty="0" err="1"/>
              <a:t>Бэлътор</a:t>
            </a:r>
            <a:r>
              <a:rPr lang="ru-RU" sz="3200" b="1" dirty="0"/>
              <a:t> </a:t>
            </a:r>
            <a:r>
              <a:rPr lang="ru-RU" sz="3200" b="1" dirty="0" err="1"/>
              <a:t>псыфщ</a:t>
            </a:r>
            <a:r>
              <a:rPr lang="ru-RU" sz="3200" b="1" dirty="0"/>
              <a:t>, ... </a:t>
            </a:r>
            <a:r>
              <a:rPr lang="ru-RU" sz="3200" b="1" dirty="0" smtClean="0"/>
              <a:t>.</a:t>
            </a:r>
          </a:p>
          <a:p>
            <a:r>
              <a:rPr lang="ru-RU" sz="3200" b="1" dirty="0" err="1" smtClean="0"/>
              <a:t>Налшык</a:t>
            </a:r>
            <a:r>
              <a:rPr lang="ru-RU" sz="3200" b="1" dirty="0" smtClean="0"/>
              <a:t> и </a:t>
            </a:r>
            <a:r>
              <a:rPr lang="ru-RU" sz="3200" b="1" dirty="0" err="1" smtClean="0"/>
              <a:t>уэрамхэр</a:t>
            </a:r>
            <a:r>
              <a:rPr lang="ru-RU" sz="3200" b="1" dirty="0" smtClean="0"/>
              <a:t> бгъуф1эщ, … 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890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6781800" cy="1080120"/>
          </a:xfrm>
        </p:spPr>
        <p:txBody>
          <a:bodyPr/>
          <a:lstStyle/>
          <a:p>
            <a:r>
              <a:rPr lang="ru-RU" sz="44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Псалъэухахэр</a:t>
            </a:r>
            <a:r>
              <a:rPr lang="ru-RU" sz="4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 </a:t>
            </a:r>
            <a:r>
              <a:rPr lang="ru-RU" sz="44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нэвгъэсыж</a:t>
            </a:r>
            <a:r>
              <a:rPr lang="ru-RU" sz="4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204864"/>
            <a:ext cx="4104456" cy="32403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b="1" i="1" dirty="0"/>
              <a:t>Сыту </a:t>
            </a:r>
            <a:r>
              <a:rPr lang="ru-RU" sz="3600" b="1" i="1" dirty="0" err="1"/>
              <a:t>куу</a:t>
            </a:r>
            <a:r>
              <a:rPr lang="ru-RU" sz="3600" b="1" i="1" dirty="0"/>
              <a:t> ...! </a:t>
            </a:r>
            <a:endParaRPr lang="ru-RU" sz="3600" b="1" i="1" dirty="0" smtClean="0"/>
          </a:p>
          <a:p>
            <a:r>
              <a:rPr lang="ru-RU" sz="3600" b="1" i="1" dirty="0" smtClean="0"/>
              <a:t>Сыту </a:t>
            </a:r>
            <a:r>
              <a:rPr lang="ru-RU" sz="3600" b="1" i="1" dirty="0"/>
              <a:t>1ув ...! </a:t>
            </a:r>
            <a:endParaRPr lang="ru-RU" sz="3600" b="1" i="1" dirty="0" smtClean="0"/>
          </a:p>
          <a:p>
            <a:r>
              <a:rPr lang="ru-RU" sz="3600" b="1" i="1" dirty="0" smtClean="0"/>
              <a:t>Сыту </a:t>
            </a:r>
            <a:r>
              <a:rPr lang="ru-RU" sz="3600" b="1" i="1" dirty="0"/>
              <a:t>к1эщ1 ...! </a:t>
            </a:r>
            <a:endParaRPr lang="ru-RU" sz="3600" b="1" i="1" dirty="0" smtClean="0"/>
          </a:p>
          <a:p>
            <a:r>
              <a:rPr lang="ru-RU" sz="3600" b="1" i="1" dirty="0" smtClean="0"/>
              <a:t>Сыту </a:t>
            </a:r>
            <a:r>
              <a:rPr lang="ru-RU" sz="3600" b="1" i="1" dirty="0"/>
              <a:t>бгъуф1э ...! </a:t>
            </a:r>
            <a:endParaRPr lang="ru-RU" sz="3600" b="1" i="1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37160" y="2195238"/>
            <a:ext cx="4155319" cy="3249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i="1" dirty="0" smtClean="0"/>
              <a:t>Сыту мащ1э ...! </a:t>
            </a:r>
          </a:p>
          <a:p>
            <a:r>
              <a:rPr lang="ru-RU" sz="3600" b="1" i="1" dirty="0" smtClean="0"/>
              <a:t>Сыту п1ащ1э ...! </a:t>
            </a:r>
          </a:p>
          <a:p>
            <a:r>
              <a:rPr lang="ru-RU" sz="3600" b="1" i="1" dirty="0" smtClean="0"/>
              <a:t>Сыту </a:t>
            </a:r>
            <a:r>
              <a:rPr lang="ru-RU" sz="3600" b="1" i="1" dirty="0" err="1" smtClean="0"/>
              <a:t>чэнж</a:t>
            </a:r>
            <a:r>
              <a:rPr lang="ru-RU" sz="3600" b="1" i="1" dirty="0" smtClean="0"/>
              <a:t> ...! </a:t>
            </a:r>
          </a:p>
          <a:p>
            <a:r>
              <a:rPr lang="ru-RU" sz="3600" b="1" i="1" dirty="0" smtClean="0"/>
              <a:t>Сыту </a:t>
            </a:r>
            <a:r>
              <a:rPr lang="ru-RU" sz="3600" b="1" i="1" dirty="0" err="1" smtClean="0"/>
              <a:t>къабзэ</a:t>
            </a:r>
            <a:r>
              <a:rPr lang="ru-RU" sz="3600" b="1" i="1" dirty="0" smtClean="0"/>
              <a:t> ...!</a:t>
            </a:r>
            <a:endParaRPr lang="ru-RU" sz="3600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8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781800" cy="108012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Упщ1эхэм  </a:t>
            </a:r>
            <a:r>
              <a:rPr lang="ru-RU" sz="4000" dirty="0" err="1" smtClean="0"/>
              <a:t>жэуап</a:t>
            </a:r>
            <a:r>
              <a:rPr lang="ru-RU" sz="4000" dirty="0" smtClean="0"/>
              <a:t>  </a:t>
            </a:r>
            <a:r>
              <a:rPr lang="ru-RU" sz="4000" dirty="0" err="1" smtClean="0"/>
              <a:t>ефт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680520"/>
          </a:xfrm>
        </p:spPr>
        <p:txBody>
          <a:bodyPr>
            <a:normAutofit fontScale="32500" lnSpcReduction="20000"/>
          </a:bodyPr>
          <a:lstStyle/>
          <a:p>
            <a:pPr lvl="0"/>
            <a:endParaRPr lang="ru-RU" sz="2800" b="1" dirty="0" smtClean="0"/>
          </a:p>
          <a:p>
            <a:pPr lvl="0"/>
            <a:endParaRPr lang="ru-RU" sz="2800" b="1" dirty="0"/>
          </a:p>
          <a:p>
            <a:pPr lvl="0"/>
            <a:endParaRPr lang="ru-RU" sz="2800" b="1" dirty="0" smtClean="0"/>
          </a:p>
          <a:p>
            <a:pPr lvl="0"/>
            <a:endParaRPr lang="ru-RU" sz="2800" b="1" dirty="0"/>
          </a:p>
          <a:p>
            <a:r>
              <a:rPr lang="ru-RU" sz="11100" b="1" i="1" dirty="0" err="1" smtClean="0"/>
              <a:t>Ди</a:t>
            </a:r>
            <a:r>
              <a:rPr lang="ru-RU" sz="11100" b="1" i="1" dirty="0" smtClean="0"/>
              <a:t> </a:t>
            </a:r>
            <a:r>
              <a:rPr lang="ru-RU" sz="11100" b="1" i="1" dirty="0" err="1"/>
              <a:t>республикэм</a:t>
            </a:r>
            <a:r>
              <a:rPr lang="ru-RU" sz="11100" b="1" i="1" dirty="0"/>
              <a:t> и </a:t>
            </a:r>
            <a:r>
              <a:rPr lang="ru-RU" sz="11100" b="1" i="1" dirty="0" err="1"/>
              <a:t>къалащхьэм</a:t>
            </a:r>
            <a:r>
              <a:rPr lang="ru-RU" sz="11100" b="1" i="1" dirty="0"/>
              <a:t> </a:t>
            </a:r>
            <a:r>
              <a:rPr lang="ru-RU" sz="11100" b="1" i="1" dirty="0" err="1"/>
              <a:t>зэреджэр</a:t>
            </a:r>
            <a:r>
              <a:rPr lang="ru-RU" sz="11100" b="1" i="1" dirty="0"/>
              <a:t> сыт? </a:t>
            </a:r>
            <a:endParaRPr lang="ru-RU" sz="11100" b="1" i="1" dirty="0" smtClean="0"/>
          </a:p>
          <a:p>
            <a:r>
              <a:rPr lang="ru-RU" sz="11100" b="1" i="1" dirty="0" smtClean="0"/>
              <a:t>Сыт </a:t>
            </a:r>
            <a:r>
              <a:rPr lang="ru-RU" sz="11100" b="1" i="1" dirty="0" err="1"/>
              <a:t>хуэдэ</a:t>
            </a:r>
            <a:r>
              <a:rPr lang="ru-RU" sz="11100" b="1" i="1" dirty="0"/>
              <a:t> </a:t>
            </a:r>
            <a:r>
              <a:rPr lang="ru-RU" sz="11100" b="1" i="1" dirty="0" err="1"/>
              <a:t>Налшык</a:t>
            </a:r>
            <a:r>
              <a:rPr lang="ru-RU" sz="11100" b="1" i="1" dirty="0"/>
              <a:t> </a:t>
            </a:r>
            <a:r>
              <a:rPr lang="ru-RU" sz="11100" b="1" i="1" dirty="0" err="1"/>
              <a:t>къалэ</a:t>
            </a:r>
            <a:r>
              <a:rPr lang="ru-RU" sz="11100" b="1" i="1" dirty="0"/>
              <a:t>? </a:t>
            </a:r>
            <a:endParaRPr lang="ru-RU" sz="11100" b="1" i="1" dirty="0" smtClean="0"/>
          </a:p>
          <a:p>
            <a:r>
              <a:rPr lang="ru-RU" sz="11100" b="1" i="1" dirty="0" smtClean="0"/>
              <a:t>Сыт </a:t>
            </a:r>
            <a:r>
              <a:rPr lang="ru-RU" sz="11100" b="1" i="1" dirty="0" err="1"/>
              <a:t>хуэдэ</a:t>
            </a:r>
            <a:r>
              <a:rPr lang="ru-RU" sz="11100" b="1" i="1" dirty="0"/>
              <a:t> </a:t>
            </a:r>
            <a:r>
              <a:rPr lang="ru-RU" sz="11100" b="1" i="1" dirty="0" err="1"/>
              <a:t>къалэ</a:t>
            </a:r>
            <a:r>
              <a:rPr lang="ru-RU" sz="11100" b="1" i="1" dirty="0"/>
              <a:t> </a:t>
            </a:r>
            <a:r>
              <a:rPr lang="ru-RU" sz="11100" b="1" i="1" dirty="0" err="1"/>
              <a:t>уэрамхэр</a:t>
            </a:r>
            <a:r>
              <a:rPr lang="ru-RU" sz="11100" b="1" i="1" dirty="0"/>
              <a:t>? </a:t>
            </a:r>
            <a:endParaRPr lang="ru-RU" sz="11100" b="1" i="1" dirty="0" smtClean="0"/>
          </a:p>
          <a:p>
            <a:r>
              <a:rPr lang="ru-RU" sz="11100" b="1" i="1" dirty="0" err="1" smtClean="0"/>
              <a:t>Налшыкыпсым</a:t>
            </a:r>
            <a:r>
              <a:rPr lang="ru-RU" sz="11100" b="1" i="1" dirty="0" smtClean="0"/>
              <a:t> </a:t>
            </a:r>
            <a:r>
              <a:rPr lang="ru-RU" sz="11100" b="1" i="1" dirty="0"/>
              <a:t>и 1уфэм 1утыр сыт? </a:t>
            </a:r>
            <a:endParaRPr lang="ru-RU" sz="11100" b="1" i="1" dirty="0" smtClean="0"/>
          </a:p>
          <a:p>
            <a:r>
              <a:rPr lang="ru-RU" sz="11100" b="1" i="1" dirty="0" err="1" smtClean="0"/>
              <a:t>Налшык</a:t>
            </a:r>
            <a:r>
              <a:rPr lang="ru-RU" sz="11100" b="1" i="1" dirty="0" smtClean="0"/>
              <a:t> </a:t>
            </a:r>
            <a:r>
              <a:rPr lang="ru-RU" sz="11100" b="1" i="1" dirty="0" err="1"/>
              <a:t>паркыр</a:t>
            </a:r>
            <a:r>
              <a:rPr lang="ru-RU" sz="11100" b="1" i="1" dirty="0"/>
              <a:t> сыт </a:t>
            </a:r>
            <a:r>
              <a:rPr lang="ru-RU" sz="11100" b="1" i="1" dirty="0" err="1"/>
              <a:t>хуэдэ</a:t>
            </a:r>
            <a:r>
              <a:rPr lang="ru-RU" sz="11100" b="1" i="1" dirty="0" smtClean="0"/>
              <a:t>?</a:t>
            </a:r>
          </a:p>
          <a:p>
            <a:r>
              <a:rPr lang="ru-RU" sz="11100" b="1" i="1" dirty="0" err="1" smtClean="0"/>
              <a:t>Налшыкыпсыр</a:t>
            </a:r>
            <a:r>
              <a:rPr lang="ru-RU" sz="11100" b="1" i="1" dirty="0" smtClean="0"/>
              <a:t> </a:t>
            </a:r>
            <a:r>
              <a:rPr lang="ru-RU" sz="11100" b="1" i="1" dirty="0" err="1"/>
              <a:t>куу</a:t>
            </a:r>
            <a:r>
              <a:rPr lang="ru-RU" sz="11100" b="1" i="1" dirty="0" smtClean="0"/>
              <a:t>?</a:t>
            </a:r>
            <a:endParaRPr lang="ru-RU" sz="11100" b="1" dirty="0" smtClean="0"/>
          </a:p>
          <a:p>
            <a:pPr lvl="0"/>
            <a:endParaRPr lang="ru-RU" sz="2800" b="1" dirty="0" smtClean="0"/>
          </a:p>
          <a:p>
            <a:pPr lvl="0"/>
            <a:endParaRPr lang="ru-RU" dirty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5301208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532</TotalTime>
  <Words>305</Words>
  <Application>Microsoft Office PowerPoint</Application>
  <PresentationFormat>Экран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NewsPrint</vt:lpstr>
      <vt:lpstr>Изучаем  кабардинский язык</vt:lpstr>
      <vt:lpstr>Презентация PowerPoint</vt:lpstr>
      <vt:lpstr>Дополнить предложения качественными прилагательными. </vt:lpstr>
      <vt:lpstr>Упщ1эхэм  жэуап  ефт.</vt:lpstr>
      <vt:lpstr>Образовать новые прилагательные в превосходной степени:</vt:lpstr>
      <vt:lpstr>Псалъэщ1эхэр  зыдогъащ1э.</vt:lpstr>
      <vt:lpstr>Псалъэухахэр  нэвгъэсыж.</vt:lpstr>
      <vt:lpstr>Псалъэухахэр  нэвгъэсыж.</vt:lpstr>
      <vt:lpstr>Упщ1эхэм  жэуап  ефт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40</cp:revision>
  <dcterms:created xsi:type="dcterms:W3CDTF">2013-11-03T16:46:49Z</dcterms:created>
  <dcterms:modified xsi:type="dcterms:W3CDTF">2014-01-23T19:33:16Z</dcterms:modified>
</cp:coreProperties>
</file>