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D16F659-E1BA-4026-BDEF-08F5AA6D1A4D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4FD1D55-F217-405E-B459-B30166F1B1E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№4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6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6" cy="4680520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ыб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ныб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хэ</a:t>
            </a:r>
            <a:r>
              <a:rPr lang="ru-RU" sz="3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endParaRPr lang="ru-RU" sz="36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ru-RU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ныбжьэгъу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... си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ныбжьэгъущ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дыдэ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къым</a:t>
            </a:r>
            <a:r>
              <a:rPr lang="ru-RU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ru-RU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Пэж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дыдэ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Д/з – рассказать о себе.</a:t>
            </a:r>
          </a:p>
          <a:p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Спряжение глагола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и1эн</a:t>
            </a:r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/>
              <a:t>Знакомимся </a:t>
            </a:r>
            <a:br>
              <a:rPr lang="ru-RU" b="1" dirty="0" smtClean="0"/>
            </a:br>
            <a:r>
              <a:rPr lang="ru-RU" b="1" dirty="0" smtClean="0"/>
              <a:t>с новыми словами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73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988840"/>
            <a:ext cx="8640959" cy="4536503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chemeClr val="tx1"/>
                </a:solidFill>
                <a:latin typeface="Times New Roman"/>
                <a:ea typeface="Calibri"/>
              </a:rPr>
              <a:t>сэр</a:t>
            </a:r>
            <a:r>
              <a:rPr lang="ru-RU" sz="3600" b="1" dirty="0" err="1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>
                <a:solidFill>
                  <a:schemeClr val="tx1"/>
                </a:solidFill>
                <a:latin typeface="Times New Roman"/>
                <a:ea typeface="Calibri"/>
              </a:rPr>
              <a:t>уэр</a:t>
            </a:r>
            <a:r>
              <a:rPr lang="ru-RU" sz="3600" b="1" dirty="0" err="1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абы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</a:t>
            </a:r>
            <a:r>
              <a:rPr lang="ru-RU" sz="3600" b="1" dirty="0" smtClean="0">
                <a:solidFill>
                  <a:srgbClr val="0070C0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дэр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фэр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rgbClr val="0070C0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абыхэм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;</a:t>
            </a:r>
          </a:p>
          <a:p>
            <a:r>
              <a:rPr lang="ru-RU" sz="3600" b="1" dirty="0" err="1">
                <a:solidFill>
                  <a:schemeClr val="tx1"/>
                </a:solidFill>
                <a:latin typeface="Times New Roman"/>
                <a:ea typeface="Calibri"/>
              </a:rPr>
              <a:t>у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къу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эшр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ди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нан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фи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уна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гъу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эр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;</a:t>
            </a:r>
          </a:p>
          <a:p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Мадин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Ахьмэд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Сэлисэт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Хь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эсэн</a:t>
            </a:r>
            <a:r>
              <a:rPr lang="ru-RU" sz="3600" b="1" dirty="0" err="1" smtClean="0">
                <a:solidFill>
                  <a:srgbClr val="0070C0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; </a:t>
            </a:r>
          </a:p>
          <a:p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Уэ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Шэ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дж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эм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у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щопсэу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...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Шэ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дж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эм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щопсэу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</a:p>
          <a:p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Алим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институтым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щола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жь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, ... </a:t>
            </a:r>
            <a:r>
              <a:rPr lang="ru-RU" sz="3600" b="1" dirty="0" err="1">
                <a:solidFill>
                  <a:schemeClr val="tx1"/>
                </a:solidFill>
                <a:latin typeface="Times New Roman"/>
                <a:ea typeface="Calibri"/>
              </a:rPr>
              <a:t>и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нститутым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ды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щола</a:t>
            </a:r>
            <a:r>
              <a:rPr lang="ru-RU" sz="3600" b="1" u="sng" dirty="0" err="1" smtClean="0">
                <a:solidFill>
                  <a:schemeClr val="tx1"/>
                </a:solidFill>
                <a:latin typeface="Times New Roman"/>
                <a:ea typeface="Calibri"/>
              </a:rPr>
              <a:t>жь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э</a:t>
            </a:r>
            <a:r>
              <a:rPr lang="ru-RU" sz="3600" b="1" dirty="0" smtClean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</a:p>
          <a:p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52728"/>
          </a:xfrm>
        </p:spPr>
        <p:txBody>
          <a:bodyPr>
            <a:noAutofit/>
          </a:bodyPr>
          <a:lstStyle/>
          <a:p>
            <a:r>
              <a:rPr lang="ru-RU" b="1" dirty="0" smtClean="0"/>
              <a:t>Употребление </a:t>
            </a:r>
            <a:br>
              <a:rPr lang="ru-RU" b="1" dirty="0" smtClean="0"/>
            </a:br>
            <a:r>
              <a:rPr lang="ru-RU" b="1" dirty="0" smtClean="0"/>
              <a:t>союза-суффикса  </a:t>
            </a:r>
            <a:r>
              <a:rPr lang="ru-RU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</a:t>
            </a:r>
            <a:endParaRPr lang="ru-RU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9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«Семья»  (2 часть)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76655" y="1484784"/>
            <a:ext cx="3822192" cy="5184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шып</a:t>
            </a: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хъу</a:t>
            </a:r>
            <a:endParaRPr lang="ru-RU" sz="3000" b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дэ</a:t>
            </a:r>
            <a:r>
              <a:rPr lang="ru-RU" sz="3000" b="1" u="sng" dirty="0" err="1">
                <a:latin typeface="Times New Roman" pitchFamily="18" charset="0"/>
                <a:cs typeface="Times New Roman" pitchFamily="18" charset="0"/>
              </a:rPr>
              <a:t>лъху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адэ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шып</a:t>
            </a:r>
            <a:r>
              <a:rPr lang="ru-RU" sz="3000" b="1" u="sng" dirty="0" err="1">
                <a:latin typeface="Times New Roman" pitchFamily="18" charset="0"/>
                <a:cs typeface="Times New Roman" pitchFamily="18" charset="0"/>
              </a:rPr>
              <a:t>хъу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адэ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u="sng" dirty="0" err="1"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эш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гу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ащэ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эмадэ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пщып</a:t>
            </a: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хъу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пщы</a:t>
            </a: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нысэ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sz="3000" b="1" dirty="0" err="1" smtClean="0">
                <a:latin typeface="Times New Roman" pitchFamily="18" charset="0"/>
                <a:cs typeface="Times New Roman" pitchFamily="18" charset="0"/>
              </a:rPr>
              <a:t>ныса</a:t>
            </a:r>
            <a:r>
              <a:rPr lang="ru-RU" sz="3000" b="1" u="sng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en-US" sz="3000" b="1" u="sng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000" b="1" dirty="0" smtClean="0">
                <a:latin typeface="Times New Roman" pitchFamily="18" charset="0"/>
                <a:cs typeface="Times New Roman" pitchFamily="18" charset="0"/>
              </a:rPr>
              <a:t>э   </a:t>
            </a:r>
            <a:endParaRPr lang="ru-RU" sz="30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5152" y="1484784"/>
            <a:ext cx="3822192" cy="5184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тетя по матери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дядя по матери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тетя по отцу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дядя по отцу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свекровь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свёкор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сестра мужа 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брат мужа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невестка</a:t>
            </a:r>
          </a:p>
          <a:p>
            <a:pPr lvl="2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невеста</a:t>
            </a:r>
          </a:p>
        </p:txBody>
      </p:sp>
    </p:spTree>
    <p:extLst>
      <p:ext uri="{BB962C8B-B14F-4D97-AF65-F5344CB8AC3E}">
        <p14:creationId xmlns:p14="http://schemas.microsoft.com/office/powerpoint/2010/main" val="27330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1" y="2420888"/>
            <a:ext cx="8640960" cy="41044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В.: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адэ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шып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хъу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эщ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Уэ-щэ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...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адэ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шып</a:t>
            </a:r>
            <a:r>
              <a:rPr lang="ru-RU" sz="3200" b="1" u="sng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хъу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си1эщ. </a:t>
            </a:r>
          </a:p>
          <a:p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Отрицательная форма: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адэ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шып</a:t>
            </a:r>
            <a:r>
              <a:rPr lang="ru-RU" sz="3200" b="1" u="sng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хъу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си1э</a:t>
            </a:r>
            <a:r>
              <a:rPr lang="ru-RU" sz="3200" b="1" u="sng" dirty="0" smtClean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</a:t>
            </a:r>
            <a:r>
              <a:rPr lang="ru-RU" sz="3200" b="1" dirty="0" smtClean="0">
                <a:solidFill>
                  <a:srgbClr val="C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ым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Щыпсэун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щылэжьэн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щеджэн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-?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Си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анэ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шып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сэн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къ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алэ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... .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адэ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эшыр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Нартан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ажэ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... .</a:t>
            </a:r>
          </a:p>
          <a:p>
            <a:endParaRPr lang="ru-RU" sz="3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Закрепление новой лексики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3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844824"/>
            <a:ext cx="8640959" cy="4824535"/>
          </a:xfrm>
        </p:spPr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III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en-US" sz="3200" b="1" dirty="0" smtClean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Уи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анэш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эр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Шэрэ</a:t>
            </a:r>
            <a:r>
              <a:rPr lang="ru-RU" sz="3200" b="1" u="sng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дж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ажэм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... 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Уи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шып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Тэрч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алэ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... 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Болэт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и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адэш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Уры</a:t>
            </a:r>
            <a:r>
              <a:rPr lang="ru-RU" sz="3200" b="1" u="sng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ажэм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... 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Динарэ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и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ащэр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Аушы</a:t>
            </a:r>
            <a:r>
              <a:rPr lang="ru-RU" sz="3200" b="1" u="sng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дж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къу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ажэм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... 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Ди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ныса</a:t>
            </a:r>
            <a:r>
              <a:rPr lang="ru-RU" sz="3200" b="1" u="sng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эр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Налшык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2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алэ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... 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Фи </a:t>
            </a:r>
            <a:r>
              <a:rPr lang="ru-RU" sz="32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нысэр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Москва ... 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Закрепление новой лексики</a:t>
            </a:r>
          </a:p>
        </p:txBody>
      </p:sp>
    </p:spTree>
    <p:extLst>
      <p:ext uri="{BB962C8B-B14F-4D97-AF65-F5344CB8AC3E}">
        <p14:creationId xmlns:p14="http://schemas.microsoft.com/office/powerpoint/2010/main" val="13481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2204864"/>
            <a:ext cx="8208911" cy="4320479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IV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В.: </a:t>
            </a:r>
            <a:r>
              <a:rPr lang="ru-RU" sz="3600" b="1" dirty="0" err="1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Тэрч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6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</a:t>
            </a:r>
            <a:r>
              <a:rPr lang="ru-RU" sz="36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алэщ</a:t>
            </a:r>
            <a:r>
              <a:rPr lang="ru-RU" sz="3600" b="1" dirty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ru-RU" sz="36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Аушы</a:t>
            </a:r>
            <a:r>
              <a:rPr lang="ru-RU" sz="3600" b="1" u="sng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дж</a:t>
            </a:r>
            <a:r>
              <a:rPr lang="ru-RU" sz="3600" b="1" dirty="0" err="1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эр-щэ</a:t>
            </a: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1: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2: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3: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b="1" dirty="0" smtClean="0">
                <a:solidFill>
                  <a:schemeClr val="tx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4:</a:t>
            </a:r>
            <a:endParaRPr lang="ru-RU" sz="3600" b="1" dirty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Закрепление новой лексики</a:t>
            </a:r>
          </a:p>
        </p:txBody>
      </p:sp>
    </p:spTree>
    <p:extLst>
      <p:ext uri="{BB962C8B-B14F-4D97-AF65-F5344CB8AC3E}">
        <p14:creationId xmlns:p14="http://schemas.microsoft.com/office/powerpoint/2010/main" val="2001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699"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3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592</TotalTime>
  <Words>248</Words>
  <Application>Microsoft Office PowerPoint</Application>
  <PresentationFormat>Экран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Изучаем  кабардинский язык</vt:lpstr>
      <vt:lpstr>Знакомимся  с новыми словами</vt:lpstr>
      <vt:lpstr>Употребление  союза-суффикса  и</vt:lpstr>
      <vt:lpstr>Тема «Семья»  (2 часть)</vt:lpstr>
      <vt:lpstr>Закрепление новой лексики</vt:lpstr>
      <vt:lpstr>Закрепление новой лексики</vt:lpstr>
      <vt:lpstr>Закрепление новой лексики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15</cp:revision>
  <dcterms:created xsi:type="dcterms:W3CDTF">2013-07-29T05:45:50Z</dcterms:created>
  <dcterms:modified xsi:type="dcterms:W3CDTF">2013-10-24T19:25:08Z</dcterms:modified>
</cp:coreProperties>
</file>