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accent3"/>
                </a:solidFill>
                <a:effectLst/>
              </a:rPr>
            </a:br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№49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/>
              <a:t>Псалъэухахэм</a:t>
            </a:r>
            <a:r>
              <a:rPr lang="ru-RU" b="1" dirty="0"/>
              <a:t> </a:t>
            </a:r>
            <a:r>
              <a:rPr lang="ru-RU" b="1" dirty="0" err="1"/>
              <a:t>фыкъеджэ</a:t>
            </a:r>
            <a:r>
              <a:rPr lang="ru-RU" b="1" dirty="0"/>
              <a:t>, урысыбзэк1э зэвдзэк1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84576"/>
          </a:xfrm>
        </p:spPr>
        <p:txBody>
          <a:bodyPr>
            <a:normAutofit fontScale="77500" lnSpcReduction="20000"/>
          </a:bodyPr>
          <a:lstStyle/>
          <a:p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лэжьэгъухэм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я </a:t>
            </a:r>
            <a:r>
              <a:rPr lang="ru-RU" sz="4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лэжьыгъэр</a:t>
            </a:r>
            <a:r>
              <a:rPr lang="ru-RU" sz="4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яухащ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ru-RU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ныбжьэгъум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докторскэ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лэжьыгъэр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иухащ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 тф1эф1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дыдэу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Налшык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паркым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док1уэ.</a:t>
            </a:r>
            <a:endParaRPr lang="ru-RU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Уи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къуэшыр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футболым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мак1уэ ф1эф1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дыдэу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Хьэщ1эхэм </a:t>
            </a:r>
            <a:r>
              <a:rPr lang="ru-RU" sz="4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яф1эф1щ </a:t>
            </a:r>
            <a:r>
              <a:rPr lang="ru-RU" sz="4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</a:t>
            </a:r>
            <a:r>
              <a:rPr lang="ru-RU" sz="4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къалэм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къыщак1ухьын.</a:t>
            </a:r>
            <a:endParaRPr lang="ru-RU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Щ1алэхэм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куэдрэ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44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жеин</a:t>
            </a:r>
            <a:r>
              <a:rPr lang="ru-RU" sz="4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яф1эф1щ.</a:t>
            </a:r>
            <a:endParaRPr lang="ru-RU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0920" cy="82319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С</a:t>
            </a:r>
            <a:r>
              <a:rPr lang="ru-RU" sz="4000" b="1" dirty="0" smtClean="0"/>
              <a:t>ыт </a:t>
            </a:r>
            <a:r>
              <a:rPr lang="ru-RU" sz="4000" b="1" dirty="0" err="1"/>
              <a:t>къэпщэхунур</a:t>
            </a:r>
            <a:r>
              <a:rPr lang="ru-RU" sz="4000" b="1" dirty="0"/>
              <a:t>?</a:t>
            </a:r>
            <a:endParaRPr lang="ru-RU" sz="4000" b="1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27" y="1385408"/>
            <a:ext cx="1944216" cy="194873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23828" y="1268760"/>
            <a:ext cx="2808312" cy="218202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56176" y="1916832"/>
            <a:ext cx="2592288" cy="157438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5"/>
          <a:srcRect b="9356"/>
          <a:stretch/>
        </p:blipFill>
        <p:spPr>
          <a:xfrm>
            <a:off x="539552" y="4219655"/>
            <a:ext cx="2484276" cy="194707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3563888" y="3861045"/>
            <a:ext cx="1728192" cy="266429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7"/>
          <a:stretch>
            <a:fillRect/>
          </a:stretch>
        </p:blipFill>
        <p:spPr>
          <a:xfrm>
            <a:off x="5940152" y="4273284"/>
            <a:ext cx="2664296" cy="18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4807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Хъуэхъуак1уэ</a:t>
            </a:r>
            <a:r>
              <a:rPr lang="ru-RU" sz="3600" b="1" dirty="0" smtClean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83264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  </a:t>
            </a:r>
            <a:r>
              <a:rPr lang="ru-RU" sz="2800" dirty="0" smtClean="0"/>
              <a:t>   </a:t>
            </a:r>
            <a:r>
              <a:rPr lang="ru-RU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Сэ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шыпхъу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си1эщ. Си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шыпхъум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зэреджэр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Розэщ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Тхьэмахуэ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к1уам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абыхэм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унэщ1э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къащэхуащ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Ар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эдииху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къуажэщ1эм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дэтщ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Къуажэр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Налшык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пэгъунэгъущ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Абы маршруткэк1э, автобуск1э ук1уэ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мэхъу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эдииху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ет1уанэ (2) маршрутымк1э е епщык1уханэ (16) автобусымк1э ук1уэ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хъунущ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ru-RU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Розэхэ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унэр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лъагэщ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дахэщ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Пэшхэр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зехьэн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яухащ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щ1ыбыр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иджыри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яухакъым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 гупэк1э пщ1ант1эшхуэ и1эщ. Абы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плиткэ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илъщ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Унэр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Нарткъалэ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шоссем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пэжыжьэкъым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ru-RU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Щэбэт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дэ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Розэхэ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тф1эф1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дыдэу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хъуэхъуак1уэ дык1уэнущ. Дэ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абыхэм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диванрэ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шэнтиуит1рэ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къахуэтщэхуащ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0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ru-RU" b="1" dirty="0" smtClean="0"/>
              <a:t>Псалъэщ1эхэр зыдогъащ1э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2880320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 err="1" smtClean="0"/>
              <a:t>хъуэхъу</a:t>
            </a:r>
            <a:r>
              <a:rPr lang="ru-RU" sz="2800" dirty="0" smtClean="0"/>
              <a:t> </a:t>
            </a:r>
          </a:p>
          <a:p>
            <a:r>
              <a:rPr lang="ru-RU" sz="2800" b="1" dirty="0" err="1" smtClean="0"/>
              <a:t>хъуэхъуакIуэ</a:t>
            </a:r>
            <a:r>
              <a:rPr lang="ru-RU" sz="2800" dirty="0" smtClean="0"/>
              <a:t>  </a:t>
            </a:r>
          </a:p>
          <a:p>
            <a:endParaRPr lang="ru-RU" sz="1600" dirty="0" smtClean="0"/>
          </a:p>
          <a:p>
            <a:r>
              <a:rPr lang="ru-RU" sz="2800" b="1" dirty="0" err="1" smtClean="0"/>
              <a:t>хъуэхъуэн</a:t>
            </a:r>
            <a:r>
              <a:rPr lang="ru-RU" sz="2800" dirty="0" smtClean="0"/>
              <a:t> </a:t>
            </a:r>
          </a:p>
          <a:p>
            <a:endParaRPr lang="ru-RU" sz="3200" dirty="0"/>
          </a:p>
          <a:p>
            <a:endParaRPr lang="ru-RU" sz="2800" dirty="0" smtClean="0"/>
          </a:p>
          <a:p>
            <a:r>
              <a:rPr lang="ru-RU" sz="2800" b="1" dirty="0" err="1" smtClean="0"/>
              <a:t>пэгъунэгъу</a:t>
            </a:r>
            <a:r>
              <a:rPr lang="ru-RU" sz="2800" dirty="0" smtClean="0"/>
              <a:t> </a:t>
            </a:r>
            <a:r>
              <a:rPr lang="ru-RU" sz="2800" i="1" dirty="0" smtClean="0"/>
              <a:t> </a:t>
            </a:r>
          </a:p>
          <a:p>
            <a:endParaRPr lang="ru-RU" sz="1800" i="1" dirty="0" smtClean="0"/>
          </a:p>
          <a:p>
            <a:r>
              <a:rPr lang="ru-RU" sz="2800" b="1" dirty="0" err="1" smtClean="0"/>
              <a:t>пэгъунэгъун</a:t>
            </a:r>
            <a:r>
              <a:rPr lang="ru-RU" sz="2800" dirty="0" smtClean="0"/>
              <a:t>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059832" y="1196752"/>
            <a:ext cx="5976664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sz="3000" dirty="0" smtClean="0"/>
              <a:t>здравица</a:t>
            </a:r>
            <a:r>
              <a:rPr lang="ru-RU" sz="3000" dirty="0"/>
              <a:t>, заздравный тост </a:t>
            </a:r>
          </a:p>
          <a:p>
            <a:r>
              <a:rPr lang="ru-RU" sz="3000" dirty="0" smtClean="0"/>
              <a:t>посещение </a:t>
            </a:r>
            <a:r>
              <a:rPr lang="ru-RU" sz="3000" dirty="0"/>
              <a:t>кого-либо с целью поздравления </a:t>
            </a:r>
          </a:p>
          <a:p>
            <a:r>
              <a:rPr lang="ru-RU" sz="3000" i="1" dirty="0" err="1" smtClean="0"/>
              <a:t>неперех</a:t>
            </a:r>
            <a:r>
              <a:rPr lang="ru-RU" sz="3000" i="1" dirty="0"/>
              <a:t>. </a:t>
            </a:r>
            <a:r>
              <a:rPr lang="ru-RU" sz="3000" dirty="0"/>
              <a:t>провозглашать, провозгласить здравицу; произносить, произнести пожелания (2 тип)</a:t>
            </a:r>
          </a:p>
          <a:p>
            <a:r>
              <a:rPr lang="ru-RU" sz="3000" dirty="0" smtClean="0"/>
              <a:t>близкий </a:t>
            </a:r>
            <a:r>
              <a:rPr lang="ru-RU" sz="3000" i="1" dirty="0"/>
              <a:t>к кому-чему-л., </a:t>
            </a:r>
            <a:r>
              <a:rPr lang="ru-RU" sz="3000" dirty="0"/>
              <a:t>близлежащий</a:t>
            </a:r>
            <a:r>
              <a:rPr lang="ru-RU" sz="3000" i="1" dirty="0"/>
              <a:t> </a:t>
            </a:r>
            <a:endParaRPr lang="ru-RU" sz="3000" dirty="0"/>
          </a:p>
          <a:p>
            <a:r>
              <a:rPr lang="ru-RU" sz="3000" i="1" dirty="0" err="1" smtClean="0"/>
              <a:t>неперех</a:t>
            </a:r>
            <a:r>
              <a:rPr lang="ru-RU" sz="3000" i="1" dirty="0"/>
              <a:t>. </a:t>
            </a:r>
            <a:r>
              <a:rPr lang="ru-RU" sz="3000" dirty="0"/>
              <a:t>быть, оказаться, находиться поблизости от кого-чего-либо (1 тип)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4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836713"/>
            <a:ext cx="3394720" cy="540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зехьэн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зехьэн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яухащ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унэ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щ1ыб 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пэжыжьэн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пэжыжьэкъым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51920" y="836713"/>
            <a:ext cx="5050904" cy="540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перех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обмазывать, обмазать глиной и белить, побелить что-л. (напр. дом); 2) носить (одежду); 3) хранить что-л.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закончили ремонт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снаружи дома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неперех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быть, оказаться в отдалении от кого-чего-либо (1 тип)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недалеко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sz="4400" b="1" dirty="0" smtClean="0"/>
              <a:t>Какие вопросы можно поставить?</a:t>
            </a:r>
            <a:endParaRPr lang="ru-RU" sz="44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757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ru-RU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Сэ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шыпхъу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си1эщ. Си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шыпхъум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зэреджэр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Розэщ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Тхьэмахуэ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к1уам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абыхэм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унэщ1э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къащэхуащ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Ар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эдииху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къуажэщ1эм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дэтщ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Къуажэр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Налшык</a:t>
            </a: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пэгъунэгъущ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Абы маршруткэк1э, автобуск1э ук1уэ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мэхъу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эдииху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ет1уанэ (2) маршрутымк1э е епщык1уханэ (16) автобусымк1э ук1уэ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хъунущ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Розэхэ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я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унэр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лъагэщ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дахэщ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Пэшхэр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зехьэн</a:t>
            </a: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яухащ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ауэ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</a:t>
            </a: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щ1ыбыр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иджыри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яухакъым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Унэм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 гупэк1э пщ1ант1эшхуэ и1эщ. Абы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плиткэ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илъщ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Унэр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Нарткъалэ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шоссем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пэжыжьэкъым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Щэбэт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махуэм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дэ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Розэхэ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тф1эф1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дыдэу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хъуэхъуак1уэ дык1уэнущ. Дэ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абыхэм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диванрэ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шэнтиуит1рэ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къахуэтщэхуащ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1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/>
              <a:t>Пэгъунэгъу</a:t>
            </a:r>
            <a:r>
              <a:rPr lang="ru-RU" b="1" dirty="0" smtClean="0"/>
              <a:t>? </a:t>
            </a:r>
            <a:r>
              <a:rPr lang="ru-RU" b="1" dirty="0" err="1" smtClean="0"/>
              <a:t>Пэжыжьэ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5" name="5-конечная звезда 4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935480"/>
            <a:ext cx="8784976" cy="4389120"/>
          </a:xfrm>
        </p:spPr>
        <p:txBody>
          <a:bodyPr>
            <a:normAutofit lnSpcReduction="10000"/>
          </a:bodyPr>
          <a:lstStyle/>
          <a:p>
            <a:r>
              <a:rPr lang="ru-RU" sz="3600" b="1" i="1" dirty="0" err="1"/>
              <a:t>Щхьэлыкъуэ</a:t>
            </a:r>
            <a:r>
              <a:rPr lang="ru-RU" sz="3600" b="1" i="1" dirty="0"/>
              <a:t> </a:t>
            </a:r>
            <a:r>
              <a:rPr lang="ru-RU" sz="3600" b="1" i="1" dirty="0" err="1"/>
              <a:t>къуажэр</a:t>
            </a:r>
            <a:r>
              <a:rPr lang="ru-RU" sz="3600" b="1" i="1" dirty="0"/>
              <a:t> </a:t>
            </a:r>
            <a:r>
              <a:rPr lang="ru-RU" sz="3600" b="1" i="1" dirty="0" err="1"/>
              <a:t>Налшык</a:t>
            </a:r>
            <a:r>
              <a:rPr lang="ru-RU" sz="3600" b="1" i="1" dirty="0"/>
              <a:t> … </a:t>
            </a:r>
            <a:endParaRPr lang="ru-RU" sz="3600" b="1" dirty="0"/>
          </a:p>
          <a:p>
            <a:r>
              <a:rPr lang="ru-RU" sz="3600" b="1" i="1" dirty="0" err="1"/>
              <a:t>Псыхуабэ</a:t>
            </a:r>
            <a:r>
              <a:rPr lang="ru-RU" sz="3600" b="1" i="1" dirty="0"/>
              <a:t> </a:t>
            </a:r>
            <a:r>
              <a:rPr lang="ru-RU" sz="3600" b="1" i="1" dirty="0" err="1"/>
              <a:t>къалэр</a:t>
            </a:r>
            <a:r>
              <a:rPr lang="ru-RU" sz="3600" b="1" i="1" dirty="0"/>
              <a:t> Москва …</a:t>
            </a:r>
            <a:endParaRPr lang="ru-RU" sz="3600" b="1" dirty="0"/>
          </a:p>
          <a:p>
            <a:r>
              <a:rPr lang="ru-RU" sz="3600" b="1" i="1" dirty="0" err="1"/>
              <a:t>Нарткъалэ</a:t>
            </a:r>
            <a:r>
              <a:rPr lang="ru-RU" sz="3600" b="1" i="1" dirty="0"/>
              <a:t> </a:t>
            </a:r>
            <a:r>
              <a:rPr lang="en-US" sz="3600" b="1" i="1" dirty="0"/>
              <a:t>I</a:t>
            </a:r>
            <a:r>
              <a:rPr lang="ru-RU" sz="3600" b="1" i="1" dirty="0" err="1"/>
              <a:t>эдииху</a:t>
            </a:r>
            <a:r>
              <a:rPr lang="ru-RU" sz="3600" b="1" i="1" dirty="0"/>
              <a:t> </a:t>
            </a:r>
            <a:r>
              <a:rPr lang="ru-RU" sz="3600" b="1" i="1" dirty="0" err="1"/>
              <a:t>къуажэм</a:t>
            </a:r>
            <a:r>
              <a:rPr lang="ru-RU" sz="3600" b="1" i="1" dirty="0"/>
              <a:t> …</a:t>
            </a:r>
            <a:endParaRPr lang="ru-RU" sz="3600" b="1" dirty="0"/>
          </a:p>
          <a:p>
            <a:r>
              <a:rPr lang="ru-RU" sz="3600" b="1" i="1" dirty="0" err="1"/>
              <a:t>Тэрч</a:t>
            </a:r>
            <a:r>
              <a:rPr lang="ru-RU" sz="3600" b="1" i="1" dirty="0"/>
              <a:t> </a:t>
            </a:r>
            <a:r>
              <a:rPr lang="ru-RU" sz="3600" b="1" i="1" dirty="0" err="1"/>
              <a:t>къалэр</a:t>
            </a:r>
            <a:r>
              <a:rPr lang="ru-RU" sz="3600" b="1" i="1" dirty="0"/>
              <a:t> Тырныауз </a:t>
            </a:r>
            <a:r>
              <a:rPr lang="ru-RU" sz="3600" b="1" i="1" dirty="0" err="1"/>
              <a:t>къалэм</a:t>
            </a:r>
            <a:r>
              <a:rPr lang="ru-RU" sz="3600" b="1" i="1" dirty="0"/>
              <a:t> …</a:t>
            </a:r>
            <a:endParaRPr lang="ru-RU" sz="3600" b="1" dirty="0"/>
          </a:p>
          <a:p>
            <a:r>
              <a:rPr lang="ru-RU" sz="3600" b="1" i="1" dirty="0" err="1"/>
              <a:t>Адыгэ</a:t>
            </a:r>
            <a:r>
              <a:rPr lang="ru-RU" sz="3600" b="1" i="1" dirty="0"/>
              <a:t> </a:t>
            </a:r>
            <a:r>
              <a:rPr lang="ru-RU" sz="3600" b="1" i="1" dirty="0" err="1"/>
              <a:t>театрыр</a:t>
            </a:r>
            <a:r>
              <a:rPr lang="ru-RU" sz="3600" b="1" i="1" dirty="0"/>
              <a:t> </a:t>
            </a:r>
            <a:r>
              <a:rPr lang="ru-RU" sz="3600" b="1" i="1" dirty="0" err="1"/>
              <a:t>балъкъэр</a:t>
            </a:r>
            <a:r>
              <a:rPr lang="ru-RU" sz="3600" b="1" i="1" dirty="0"/>
              <a:t> </a:t>
            </a:r>
            <a:r>
              <a:rPr lang="ru-RU" sz="3600" b="1" i="1" dirty="0" err="1"/>
              <a:t>театрым</a:t>
            </a:r>
            <a:r>
              <a:rPr lang="ru-RU" sz="3600" b="1" i="1" dirty="0"/>
              <a:t> …</a:t>
            </a:r>
            <a:endParaRPr lang="ru-RU" sz="3600" b="1" dirty="0"/>
          </a:p>
          <a:p>
            <a:r>
              <a:rPr lang="ru-RU" sz="3600" b="1" i="1" dirty="0" err="1" smtClean="0"/>
              <a:t>Шэджэм</a:t>
            </a:r>
            <a:r>
              <a:rPr lang="ru-RU" sz="3600" b="1" i="1" dirty="0" smtClean="0"/>
              <a:t> </a:t>
            </a:r>
            <a:r>
              <a:rPr lang="ru-RU" sz="3600" b="1" i="1" dirty="0" err="1" smtClean="0"/>
              <a:t>къалэр</a:t>
            </a:r>
            <a:r>
              <a:rPr lang="ru-RU" sz="3600" b="1" i="1" dirty="0" smtClean="0"/>
              <a:t> </a:t>
            </a:r>
            <a:r>
              <a:rPr lang="ru-RU" sz="3600" b="1" i="1" dirty="0" err="1" smtClean="0"/>
              <a:t>Шэджэм</a:t>
            </a:r>
            <a:r>
              <a:rPr lang="ru-RU" sz="3600" b="1" i="1" dirty="0" smtClean="0"/>
              <a:t> </a:t>
            </a:r>
            <a:r>
              <a:rPr lang="ru-RU" sz="3600" b="1" i="1" dirty="0" err="1"/>
              <a:t>къуажэм</a:t>
            </a:r>
            <a:r>
              <a:rPr lang="ru-RU" sz="3600" b="1" i="1" dirty="0"/>
              <a:t> …</a:t>
            </a:r>
            <a:endParaRPr lang="ru-RU" sz="36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353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Изучаем  кабардинский язык</vt:lpstr>
      <vt:lpstr>Псалъэухахэм фыкъеджэ, урысыбзэк1э зэвдзэк1.</vt:lpstr>
      <vt:lpstr>Сыт къэпщэхунур?</vt:lpstr>
      <vt:lpstr>Хъуэхъуак1уэ.</vt:lpstr>
      <vt:lpstr>Псалъэщ1эхэр зыдогъащ1э</vt:lpstr>
      <vt:lpstr>Презентация PowerPoint</vt:lpstr>
      <vt:lpstr>  Какие вопросы можно поставить?</vt:lpstr>
      <vt:lpstr>Пэгъунэгъу? Пэжыжьэ?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мама</cp:lastModifiedBy>
  <cp:revision>10</cp:revision>
  <dcterms:created xsi:type="dcterms:W3CDTF">2014-03-12T17:19:47Z</dcterms:created>
  <dcterms:modified xsi:type="dcterms:W3CDTF">2014-03-13T17:50:25Z</dcterms:modified>
</cp:coreProperties>
</file>