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57" r:id="rId5"/>
    <p:sldId id="269" r:id="rId6"/>
    <p:sldId id="268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5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13.03.2014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</a:br>
            <a:r>
              <a:rPr lang="ru-RU" sz="6600" kern="0" dirty="0">
                <a:ln/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Candara"/>
                <a:cs typeface="Levenim MT" pitchFamily="2" charset="-79"/>
              </a:rPr>
              <a:t>50</a:t>
            </a:r>
            <a:endParaRPr lang="ru-RU" sz="4000" b="1" dirty="0">
              <a:ln w="50800"/>
              <a:solidFill>
                <a:schemeClr val="bg1">
                  <a:shade val="50000"/>
                </a:schemeClr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07504" y="1196752"/>
            <a:ext cx="4392488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 err="1">
                <a:latin typeface="Arial Black" panose="020B0A04020102020204" pitchFamily="34" charset="0"/>
              </a:rPr>
              <a:t>Дынохъуэхъу</a:t>
            </a:r>
            <a:r>
              <a:rPr lang="ru-RU" sz="2800" b="1" dirty="0">
                <a:latin typeface="Arial Black" panose="020B0A04020102020204" pitchFamily="34" charset="0"/>
              </a:rPr>
              <a:t>! </a:t>
            </a:r>
            <a:endParaRPr lang="ru-RU" sz="2800" dirty="0">
              <a:latin typeface="Arial Black" panose="020B0A04020102020204" pitchFamily="34" charset="0"/>
            </a:endParaRPr>
          </a:p>
          <a:p>
            <a:r>
              <a:rPr lang="ru-RU" sz="2800" b="1" dirty="0" err="1" smtClean="0">
                <a:latin typeface="Arial Black" panose="020B0A04020102020204" pitchFamily="34" charset="0"/>
              </a:rPr>
              <a:t>Ди</a:t>
            </a:r>
            <a:r>
              <a:rPr lang="ru-RU" sz="2800" b="1" dirty="0" smtClean="0">
                <a:latin typeface="Arial Black" panose="020B0A04020102020204" pitchFamily="34" charset="0"/>
              </a:rPr>
              <a:t> </a:t>
            </a:r>
            <a:r>
              <a:rPr lang="ru-RU" sz="2800" b="1" dirty="0" err="1">
                <a:latin typeface="Arial Black" panose="020B0A04020102020204" pitchFamily="34" charset="0"/>
              </a:rPr>
              <a:t>гуапэу</a:t>
            </a:r>
            <a:r>
              <a:rPr lang="ru-RU" sz="2800" b="1" dirty="0">
                <a:latin typeface="Arial Black" panose="020B0A04020102020204" pitchFamily="34" charset="0"/>
              </a:rPr>
              <a:t> </a:t>
            </a:r>
            <a:r>
              <a:rPr lang="ru-RU" sz="2800" b="1" dirty="0" err="1">
                <a:latin typeface="Arial Black" panose="020B0A04020102020204" pitchFamily="34" charset="0"/>
              </a:rPr>
              <a:t>дынохъуэхъу</a:t>
            </a:r>
            <a:r>
              <a:rPr lang="ru-RU" sz="2800" b="1" dirty="0">
                <a:latin typeface="Arial Black" panose="020B0A04020102020204" pitchFamily="34" charset="0"/>
              </a:rPr>
              <a:t>! </a:t>
            </a:r>
            <a:endParaRPr lang="ru-RU" sz="2800" b="1" dirty="0" smtClean="0">
              <a:latin typeface="Arial Black" panose="020B0A04020102020204" pitchFamily="34" charset="0"/>
            </a:endParaRPr>
          </a:p>
          <a:p>
            <a:r>
              <a:rPr lang="ru-RU" sz="28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2800" b="1" dirty="0" smtClean="0">
                <a:latin typeface="Arial Black" panose="020B0A04020102020204" pitchFamily="34" charset="0"/>
              </a:rPr>
              <a:t> </a:t>
            </a:r>
            <a:r>
              <a:rPr lang="ru-RU" sz="2800" b="1" dirty="0" err="1">
                <a:latin typeface="Arial Black" panose="020B0A04020102020204" pitchFamily="34" charset="0"/>
              </a:rPr>
              <a:t>укъыщалъхуа</a:t>
            </a:r>
            <a:r>
              <a:rPr lang="ru-RU" sz="2800" b="1" dirty="0">
                <a:latin typeface="Arial Black" panose="020B0A04020102020204" pitchFamily="34" charset="0"/>
              </a:rPr>
              <a:t> махуэмк1э! </a:t>
            </a:r>
            <a:endParaRPr lang="ru-RU" sz="2800" dirty="0" smtClean="0">
              <a:latin typeface="Arial Black" panose="020B0A04020102020204" pitchFamily="34" charset="0"/>
            </a:endParaRPr>
          </a:p>
          <a:p>
            <a:r>
              <a:rPr lang="ru-RU" sz="28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2800" b="1" dirty="0" smtClean="0">
                <a:latin typeface="Arial Black" panose="020B0A04020102020204" pitchFamily="34" charset="0"/>
              </a:rPr>
              <a:t> </a:t>
            </a:r>
            <a:r>
              <a:rPr lang="ru-RU" sz="2800" b="1" dirty="0">
                <a:latin typeface="Arial Black" panose="020B0A04020102020204" pitchFamily="34" charset="0"/>
              </a:rPr>
              <a:t>махуэшхуэмк1э! </a:t>
            </a:r>
            <a:endParaRPr lang="ru-RU" sz="2800" dirty="0" smtClean="0">
              <a:latin typeface="Arial Black" panose="020B0A04020102020204" pitchFamily="34" charset="0"/>
            </a:endParaRPr>
          </a:p>
          <a:p>
            <a:r>
              <a:rPr lang="ru-RU" sz="28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2800" b="1" dirty="0" smtClean="0">
                <a:latin typeface="Arial Black" panose="020B0A04020102020204" pitchFamily="34" charset="0"/>
              </a:rPr>
              <a:t> </a:t>
            </a:r>
            <a:r>
              <a:rPr lang="ru-RU" sz="2800" b="1" dirty="0">
                <a:latin typeface="Arial Black" panose="020B0A04020102020204" pitchFamily="34" charset="0"/>
              </a:rPr>
              <a:t>Ц1ыхубзхэм я махуэшхуэмк1э! </a:t>
            </a:r>
            <a:endParaRPr lang="ru-RU" sz="2800" b="1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sz="2800" b="1" dirty="0" smtClean="0"/>
              <a:t> </a:t>
            </a:r>
            <a:endParaRPr lang="ru-RU" sz="2800" dirty="0" smtClean="0"/>
          </a:p>
          <a:p>
            <a:endParaRPr lang="ru-RU" sz="2800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716016" y="1196752"/>
            <a:ext cx="4320480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smtClean="0">
                <a:latin typeface="Arial Black" panose="020B0A04020102020204" pitchFamily="34" charset="0"/>
              </a:rPr>
              <a:t>Поздравляем</a:t>
            </a:r>
            <a:r>
              <a:rPr lang="ru-RU" sz="2800" dirty="0">
                <a:latin typeface="Arial Black" panose="020B0A04020102020204" pitchFamily="34" charset="0"/>
              </a:rPr>
              <a:t>!</a:t>
            </a:r>
          </a:p>
          <a:p>
            <a:r>
              <a:rPr lang="ru-RU" sz="2800" dirty="0" smtClean="0">
                <a:latin typeface="Arial Black" panose="020B0A04020102020204" pitchFamily="34" charset="0"/>
              </a:rPr>
              <a:t>Поздравляем </a:t>
            </a:r>
            <a:r>
              <a:rPr lang="ru-RU" sz="2800" dirty="0">
                <a:latin typeface="Arial Black" panose="020B0A04020102020204" pitchFamily="34" charset="0"/>
              </a:rPr>
              <a:t>от души!</a:t>
            </a:r>
          </a:p>
          <a:p>
            <a:r>
              <a:rPr lang="ru-RU" sz="2800" dirty="0" smtClean="0">
                <a:latin typeface="Arial Black" panose="020B0A04020102020204" pitchFamily="34" charset="0"/>
              </a:rPr>
              <a:t>Поздравляю </a:t>
            </a:r>
            <a:r>
              <a:rPr lang="ru-RU" sz="2800" dirty="0">
                <a:latin typeface="Arial Black" panose="020B0A04020102020204" pitchFamily="34" charset="0"/>
              </a:rPr>
              <a:t>с днем рождения</a:t>
            </a:r>
            <a:r>
              <a:rPr lang="ru-RU" sz="2800" dirty="0" smtClean="0">
                <a:latin typeface="Arial Black" panose="020B0A04020102020204" pitchFamily="34" charset="0"/>
              </a:rPr>
              <a:t>!</a:t>
            </a:r>
          </a:p>
          <a:p>
            <a:endParaRPr lang="ru-RU" sz="2800" dirty="0">
              <a:latin typeface="Arial Black" panose="020B0A04020102020204" pitchFamily="34" charset="0"/>
            </a:endParaRPr>
          </a:p>
          <a:p>
            <a:r>
              <a:rPr lang="ru-RU" sz="2800" dirty="0" smtClean="0">
                <a:latin typeface="Arial Black" panose="020B0A04020102020204" pitchFamily="34" charset="0"/>
              </a:rPr>
              <a:t>Поздравляю </a:t>
            </a:r>
            <a:r>
              <a:rPr lang="ru-RU" sz="2800" dirty="0">
                <a:latin typeface="Arial Black" panose="020B0A04020102020204" pitchFamily="34" charset="0"/>
              </a:rPr>
              <a:t>с праздником!</a:t>
            </a:r>
          </a:p>
          <a:p>
            <a:r>
              <a:rPr lang="ru-RU" sz="2800" dirty="0" smtClean="0">
                <a:latin typeface="Arial Black" panose="020B0A04020102020204" pitchFamily="34" charset="0"/>
              </a:rPr>
              <a:t>Поздравляю </a:t>
            </a:r>
            <a:r>
              <a:rPr lang="ru-RU" sz="2800" dirty="0">
                <a:latin typeface="Arial Black" panose="020B0A04020102020204" pitchFamily="34" charset="0"/>
              </a:rPr>
              <a:t>с Женским днем!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84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836712"/>
            <a:ext cx="4464496" cy="57606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sz="4000" b="1" dirty="0" err="1">
                <a:latin typeface="Arial Black" panose="020B0A04020102020204" pitchFamily="34" charset="0"/>
              </a:rPr>
              <a:t>Сынохъуэхъу</a:t>
            </a:r>
            <a:r>
              <a:rPr lang="ru-RU" sz="4000" b="1" dirty="0">
                <a:latin typeface="Arial Black" panose="020B0A04020102020204" pitchFamily="34" charset="0"/>
              </a:rPr>
              <a:t> Илъэсыщ1эмк1э! </a:t>
            </a:r>
            <a:endParaRPr lang="ru-RU" sz="4000" b="1" dirty="0" smtClean="0">
              <a:latin typeface="Arial Black" panose="020B0A04020102020204" pitchFamily="34" charset="0"/>
            </a:endParaRPr>
          </a:p>
          <a:p>
            <a:r>
              <a:rPr lang="ru-RU" sz="40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4000" b="1" dirty="0" smtClean="0">
                <a:latin typeface="Arial Black" panose="020B0A04020102020204" pitchFamily="34" charset="0"/>
              </a:rPr>
              <a:t> </a:t>
            </a:r>
            <a:r>
              <a:rPr lang="ru-RU" sz="4000" b="1" dirty="0">
                <a:latin typeface="Arial Black" panose="020B0A04020102020204" pitchFamily="34" charset="0"/>
              </a:rPr>
              <a:t>Тек1уэныгъэмк1э! </a:t>
            </a:r>
            <a:endParaRPr lang="ru-RU" sz="4000" b="1" dirty="0" smtClean="0">
              <a:latin typeface="Arial Black" panose="020B0A04020102020204" pitchFamily="34" charset="0"/>
            </a:endParaRPr>
          </a:p>
          <a:p>
            <a:r>
              <a:rPr lang="ru-RU" sz="40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4000" b="1" dirty="0" smtClean="0">
                <a:latin typeface="Arial Black" panose="020B0A04020102020204" pitchFamily="34" charset="0"/>
              </a:rPr>
              <a:t> </a:t>
            </a:r>
            <a:r>
              <a:rPr lang="ru-RU" sz="4000" b="1" dirty="0">
                <a:latin typeface="Arial Black" panose="020B0A04020102020204" pitchFamily="34" charset="0"/>
              </a:rPr>
              <a:t>насып уи1эну! </a:t>
            </a:r>
            <a:endParaRPr lang="ru-RU" sz="4000" dirty="0">
              <a:latin typeface="Arial Black" panose="020B0A04020102020204" pitchFamily="34" charset="0"/>
            </a:endParaRPr>
          </a:p>
          <a:p>
            <a:r>
              <a:rPr lang="ru-RU" sz="4000" b="1" dirty="0" err="1">
                <a:latin typeface="Arial Black" panose="020B0A04020102020204" pitchFamily="34" charset="0"/>
              </a:rPr>
              <a:t>Сынохъуэхъу</a:t>
            </a:r>
            <a:r>
              <a:rPr lang="ru-RU" sz="4000" b="1" dirty="0">
                <a:latin typeface="Arial Black" panose="020B0A04020102020204" pitchFamily="34" charset="0"/>
              </a:rPr>
              <a:t> </a:t>
            </a:r>
            <a:r>
              <a:rPr lang="ru-RU" sz="4000" b="1" dirty="0" err="1">
                <a:latin typeface="Arial Black" panose="020B0A04020102020204" pitchFamily="34" charset="0"/>
              </a:rPr>
              <a:t>узыншагъэ</a:t>
            </a:r>
            <a:r>
              <a:rPr lang="ru-RU" sz="4000" b="1" dirty="0">
                <a:latin typeface="Arial Black" panose="020B0A04020102020204" pitchFamily="34" charset="0"/>
              </a:rPr>
              <a:t> уи1эну! </a:t>
            </a:r>
            <a:endParaRPr lang="ru-RU" sz="4000" dirty="0" smtClean="0">
              <a:latin typeface="Arial Black" panose="020B0A04020102020204" pitchFamily="34" charset="0"/>
            </a:endParaRPr>
          </a:p>
          <a:p>
            <a:r>
              <a:rPr lang="ru-RU" sz="40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4000" b="1" dirty="0" smtClean="0">
                <a:latin typeface="Arial Black" panose="020B0A04020102020204" pitchFamily="34" charset="0"/>
              </a:rPr>
              <a:t> ехъул1эныгъэ уи1эну! </a:t>
            </a:r>
          </a:p>
          <a:p>
            <a:r>
              <a:rPr lang="ru-RU" sz="4000" b="1" dirty="0" err="1" smtClean="0">
                <a:latin typeface="Arial Black" panose="020B0A04020102020204" pitchFamily="34" charset="0"/>
              </a:rPr>
              <a:t>Сынохъуэхъу</a:t>
            </a:r>
            <a:r>
              <a:rPr lang="ru-RU" sz="4000" b="1" dirty="0" smtClean="0">
                <a:latin typeface="Arial Black" panose="020B0A04020102020204" pitchFamily="34" charset="0"/>
              </a:rPr>
              <a:t> </a:t>
            </a:r>
            <a:r>
              <a:rPr lang="ru-RU" sz="4000" b="1" dirty="0">
                <a:latin typeface="Arial Black" panose="020B0A04020102020204" pitchFamily="34" charset="0"/>
              </a:rPr>
              <a:t>гъащ1э к1ыхь уи1эну!</a:t>
            </a:r>
            <a:r>
              <a:rPr lang="ru-RU" sz="4000" dirty="0">
                <a:latin typeface="Arial Black" panose="020B0A04020102020204" pitchFamily="34" charset="0"/>
              </a:rPr>
              <a:t>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836712"/>
            <a:ext cx="4320480" cy="576064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ru-RU" sz="4000" b="1" dirty="0" smtClean="0">
                <a:latin typeface="Arial Black" panose="020B0A04020102020204" pitchFamily="34" charset="0"/>
              </a:rPr>
              <a:t>Поздравляю </a:t>
            </a:r>
            <a:r>
              <a:rPr lang="ru-RU" sz="4000" b="1" dirty="0">
                <a:latin typeface="Arial Black" panose="020B0A04020102020204" pitchFamily="34" charset="0"/>
              </a:rPr>
              <a:t>с Новым годом!</a:t>
            </a: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Поздравляю </a:t>
            </a:r>
            <a:r>
              <a:rPr lang="ru-RU" sz="4000" b="1" dirty="0">
                <a:latin typeface="Arial Black" panose="020B0A04020102020204" pitchFamily="34" charset="0"/>
              </a:rPr>
              <a:t>с Днем Победы!</a:t>
            </a: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Желаю </a:t>
            </a:r>
            <a:r>
              <a:rPr lang="ru-RU" sz="4000" b="1" dirty="0">
                <a:latin typeface="Arial Black" panose="020B0A04020102020204" pitchFamily="34" charset="0"/>
              </a:rPr>
              <a:t>тебе счастья!</a:t>
            </a: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Желаю </a:t>
            </a:r>
            <a:r>
              <a:rPr lang="ru-RU" sz="4000" b="1" dirty="0">
                <a:latin typeface="Arial Black" panose="020B0A04020102020204" pitchFamily="34" charset="0"/>
              </a:rPr>
              <a:t>тебе здоровья</a:t>
            </a:r>
            <a:r>
              <a:rPr lang="ru-RU" sz="4000" b="1" dirty="0" smtClean="0">
                <a:latin typeface="Arial Black" panose="020B0A04020102020204" pitchFamily="34" charset="0"/>
              </a:rPr>
              <a:t>!</a:t>
            </a:r>
          </a:p>
          <a:p>
            <a:endParaRPr lang="ru-RU" sz="2900" b="1" dirty="0">
              <a:latin typeface="Arial Black" panose="020B0A04020102020204" pitchFamily="34" charset="0"/>
            </a:endParaRP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Желаю </a:t>
            </a:r>
            <a:r>
              <a:rPr lang="ru-RU" sz="4000" b="1" dirty="0">
                <a:latin typeface="Arial Black" panose="020B0A04020102020204" pitchFamily="34" charset="0"/>
              </a:rPr>
              <a:t>тебе успехов</a:t>
            </a:r>
            <a:r>
              <a:rPr lang="ru-RU" sz="4000" b="1" dirty="0" smtClean="0">
                <a:latin typeface="Arial Black" panose="020B0A04020102020204" pitchFamily="34" charset="0"/>
              </a:rPr>
              <a:t>!</a:t>
            </a:r>
          </a:p>
          <a:p>
            <a:endParaRPr lang="ru-RU" sz="3400" b="1" dirty="0">
              <a:latin typeface="Arial Black" panose="020B0A04020102020204" pitchFamily="34" charset="0"/>
            </a:endParaRPr>
          </a:p>
          <a:p>
            <a:r>
              <a:rPr lang="ru-RU" sz="4000" b="1" dirty="0" smtClean="0">
                <a:latin typeface="Arial Black" panose="020B0A04020102020204" pitchFamily="34" charset="0"/>
              </a:rPr>
              <a:t>Желаю </a:t>
            </a:r>
            <a:r>
              <a:rPr lang="ru-RU" sz="4000" b="1" dirty="0">
                <a:latin typeface="Arial Black" panose="020B0A04020102020204" pitchFamily="34" charset="0"/>
              </a:rPr>
              <a:t>долгой жизни</a:t>
            </a:r>
            <a:r>
              <a:rPr lang="ru-RU" sz="4000" b="1" dirty="0" smtClean="0">
                <a:latin typeface="Arial Black" panose="020B0A04020102020204" pitchFamily="34" charset="0"/>
              </a:rPr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Псалъэухахэм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tx2">
                    <a:lumMod val="75000"/>
                  </a:schemeClr>
                </a:solidFill>
              </a:rPr>
              <a:t>фыкъеджэ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упщ1эхэм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tx2">
                    <a:lumMod val="75000"/>
                  </a:schemeClr>
                </a:solidFill>
              </a:rPr>
              <a:t>ефт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784976" cy="5184576"/>
          </a:xfrm>
        </p:spPr>
        <p:txBody>
          <a:bodyPr>
            <a:normAutofit fontScale="85000" lnSpcReduction="20000"/>
          </a:bodyPr>
          <a:lstStyle/>
          <a:p>
            <a:r>
              <a:rPr lang="ru-RU" sz="4400" i="1" dirty="0" err="1"/>
              <a:t>Хэт</a:t>
            </a:r>
            <a:r>
              <a:rPr lang="ru-RU" sz="4400" i="1" dirty="0"/>
              <a:t> </a:t>
            </a:r>
            <a:r>
              <a:rPr lang="ru-RU" sz="4400" i="1" dirty="0" err="1"/>
              <a:t>уи</a:t>
            </a:r>
            <a:r>
              <a:rPr lang="ru-RU" sz="4400" i="1" dirty="0"/>
              <a:t> </a:t>
            </a:r>
            <a:r>
              <a:rPr lang="ru-RU" sz="4400" i="1" dirty="0" err="1"/>
              <a:t>ныбжьэгъухэм</a:t>
            </a:r>
            <a:r>
              <a:rPr lang="ru-RU" sz="4400" i="1" dirty="0"/>
              <a:t> </a:t>
            </a:r>
            <a:r>
              <a:rPr lang="ru-RU" sz="4400" i="1" u="sng" dirty="0" err="1" smtClean="0"/>
              <a:t>ящыщу</a:t>
            </a:r>
            <a:r>
              <a:rPr lang="ru-RU" sz="4400" i="1" u="sng" dirty="0" smtClean="0"/>
              <a:t> </a:t>
            </a:r>
            <a:r>
              <a:rPr lang="ru-RU" sz="4400" i="1" dirty="0" err="1" smtClean="0"/>
              <a:t>мартым</a:t>
            </a:r>
            <a:r>
              <a:rPr lang="ru-RU" sz="4400" i="1" dirty="0" smtClean="0"/>
              <a:t> </a:t>
            </a:r>
            <a:r>
              <a:rPr lang="ru-RU" sz="4400" i="1" dirty="0" err="1"/>
              <a:t>къалъхуар</a:t>
            </a:r>
            <a:r>
              <a:rPr lang="ru-RU" sz="4400" i="1" dirty="0"/>
              <a:t>, …?</a:t>
            </a:r>
            <a:endParaRPr lang="ru-RU" sz="4400" dirty="0"/>
          </a:p>
          <a:p>
            <a:r>
              <a:rPr lang="ru-RU" sz="4400" i="1" dirty="0" err="1"/>
              <a:t>Хэт</a:t>
            </a:r>
            <a:r>
              <a:rPr lang="ru-RU" sz="4400" i="1" dirty="0"/>
              <a:t> </a:t>
            </a:r>
            <a:r>
              <a:rPr lang="ru-RU" sz="4400" i="1" dirty="0" err="1"/>
              <a:t>уи</a:t>
            </a:r>
            <a:r>
              <a:rPr lang="ru-RU" sz="4400" i="1" dirty="0"/>
              <a:t> </a:t>
            </a:r>
            <a:r>
              <a:rPr lang="ru-RU" sz="4400" i="1" dirty="0" err="1"/>
              <a:t>благъэхэм</a:t>
            </a:r>
            <a:r>
              <a:rPr lang="ru-RU" sz="4400" i="1" dirty="0"/>
              <a:t> </a:t>
            </a:r>
            <a:r>
              <a:rPr lang="ru-RU" sz="4400" i="1" u="sng" dirty="0" err="1" smtClean="0"/>
              <a:t>ящыщу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августым</a:t>
            </a:r>
            <a:r>
              <a:rPr lang="ru-RU" sz="4400" i="1" dirty="0" smtClean="0"/>
              <a:t> </a:t>
            </a:r>
            <a:r>
              <a:rPr lang="ru-RU" sz="4400" i="1" dirty="0" err="1"/>
              <a:t>къалъхуар</a:t>
            </a:r>
            <a:r>
              <a:rPr lang="ru-RU" sz="4400" i="1" dirty="0"/>
              <a:t>, …?</a:t>
            </a:r>
            <a:endParaRPr lang="ru-RU" sz="4400" dirty="0"/>
          </a:p>
          <a:p>
            <a:r>
              <a:rPr lang="ru-RU" sz="4400" i="1" dirty="0" err="1"/>
              <a:t>Хэт</a:t>
            </a:r>
            <a:r>
              <a:rPr lang="ru-RU" sz="4400" i="1" dirty="0"/>
              <a:t> </a:t>
            </a:r>
            <a:r>
              <a:rPr lang="ru-RU" sz="4400" i="1" dirty="0" err="1"/>
              <a:t>уи</a:t>
            </a:r>
            <a:r>
              <a:rPr lang="ru-RU" sz="4400" i="1" dirty="0"/>
              <a:t> </a:t>
            </a:r>
            <a:r>
              <a:rPr lang="ru-RU" sz="4400" i="1" dirty="0" err="1"/>
              <a:t>лэжьэгъухэм</a:t>
            </a:r>
            <a:r>
              <a:rPr lang="ru-RU" sz="4400" i="1" dirty="0"/>
              <a:t> </a:t>
            </a:r>
            <a:r>
              <a:rPr lang="ru-RU" sz="4400" i="1" u="sng" dirty="0" err="1" smtClean="0"/>
              <a:t>ящыщу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майм</a:t>
            </a:r>
            <a:r>
              <a:rPr lang="ru-RU" sz="4400" i="1" dirty="0" smtClean="0"/>
              <a:t> </a:t>
            </a:r>
            <a:r>
              <a:rPr lang="ru-RU" sz="4400" i="1" dirty="0" err="1"/>
              <a:t>къалъхуар</a:t>
            </a:r>
            <a:r>
              <a:rPr lang="ru-RU" sz="4400" i="1" dirty="0"/>
              <a:t>, …?</a:t>
            </a:r>
            <a:endParaRPr lang="ru-RU" sz="4400" dirty="0"/>
          </a:p>
          <a:p>
            <a:r>
              <a:rPr lang="ru-RU" sz="4400" i="1" dirty="0" err="1"/>
              <a:t>Хэт</a:t>
            </a:r>
            <a:r>
              <a:rPr lang="ru-RU" sz="4400" i="1" dirty="0"/>
              <a:t> </a:t>
            </a:r>
            <a:r>
              <a:rPr lang="ru-RU" sz="4400" i="1" dirty="0" err="1"/>
              <a:t>уи</a:t>
            </a:r>
            <a:r>
              <a:rPr lang="ru-RU" sz="4400" i="1" dirty="0"/>
              <a:t> </a:t>
            </a:r>
            <a:r>
              <a:rPr lang="ru-RU" sz="4400" i="1" dirty="0" err="1"/>
              <a:t>еджэгъухэм</a:t>
            </a:r>
            <a:r>
              <a:rPr lang="ru-RU" sz="4400" i="1" dirty="0"/>
              <a:t> </a:t>
            </a:r>
            <a:r>
              <a:rPr lang="ru-RU" sz="4400" i="1" u="sng" dirty="0" err="1" smtClean="0"/>
              <a:t>ящыщу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ноябрым</a:t>
            </a:r>
            <a:r>
              <a:rPr lang="ru-RU" sz="4400" i="1" dirty="0" smtClean="0"/>
              <a:t> </a:t>
            </a:r>
            <a:r>
              <a:rPr lang="ru-RU" sz="4400" i="1" dirty="0" err="1"/>
              <a:t>къалъхуар</a:t>
            </a:r>
            <a:r>
              <a:rPr lang="ru-RU" sz="4400" i="1" dirty="0"/>
              <a:t>, …?</a:t>
            </a:r>
            <a:endParaRPr lang="ru-RU" sz="4400" dirty="0"/>
          </a:p>
          <a:p>
            <a:r>
              <a:rPr lang="ru-RU" sz="4400" i="1" dirty="0" err="1"/>
              <a:t>Хэт</a:t>
            </a:r>
            <a:r>
              <a:rPr lang="ru-RU" sz="4400" i="1" dirty="0"/>
              <a:t> фи </a:t>
            </a:r>
            <a:r>
              <a:rPr lang="ru-RU" sz="4400" i="1" dirty="0" err="1"/>
              <a:t>унагъуэм</a:t>
            </a:r>
            <a:r>
              <a:rPr lang="ru-RU" sz="4400" i="1" dirty="0"/>
              <a:t> </a:t>
            </a:r>
            <a:r>
              <a:rPr lang="ru-RU" sz="4400" i="1" u="sng" dirty="0" err="1" smtClean="0"/>
              <a:t>щыщу</a:t>
            </a:r>
            <a:r>
              <a:rPr lang="ru-RU" sz="4400" i="1" dirty="0" smtClean="0"/>
              <a:t> </a:t>
            </a:r>
            <a:r>
              <a:rPr lang="ru-RU" sz="4400" i="1" dirty="0" err="1" smtClean="0"/>
              <a:t>январым</a:t>
            </a:r>
            <a:r>
              <a:rPr lang="ru-RU" sz="4400" i="1" dirty="0" smtClean="0"/>
              <a:t> </a:t>
            </a:r>
            <a:r>
              <a:rPr lang="ru-RU" sz="4400" i="1" dirty="0" err="1"/>
              <a:t>къалъхуар</a:t>
            </a:r>
            <a:r>
              <a:rPr lang="ru-RU" sz="4400" i="1" dirty="0"/>
              <a:t>, …?</a:t>
            </a:r>
            <a:endParaRPr lang="ru-RU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82506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Фыкъеджэ</a:t>
            </a:r>
            <a:r>
              <a:rPr lang="ru-RU" sz="49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49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/>
            </a:r>
            <a:br>
              <a:rPr lang="ru-RU" sz="49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</a:br>
            <a:r>
              <a:rPr lang="ru-RU" sz="49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урысыбзэк1э </a:t>
            </a:r>
            <a:r>
              <a:rPr lang="ru-RU" sz="49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зэвдзэк1</a:t>
            </a:r>
            <a:r>
              <a:rPr lang="ru-RU" sz="5400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.</a:t>
            </a:r>
            <a:endParaRPr lang="ru-RU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28800"/>
            <a:ext cx="8712968" cy="5040560"/>
          </a:xfrm>
        </p:spPr>
        <p:txBody>
          <a:bodyPr>
            <a:normAutofit lnSpcReduction="10000"/>
          </a:bodyPr>
          <a:lstStyle/>
          <a:p>
            <a:r>
              <a:rPr lang="ru-RU" sz="3200" b="1" i="1" dirty="0" err="1">
                <a:latin typeface="Arial Black" panose="020B0A04020102020204" pitchFamily="34" charset="0"/>
              </a:rPr>
              <a:t>Къыщалъхуа</a:t>
            </a:r>
            <a:r>
              <a:rPr lang="ru-RU" sz="3200" b="1" i="1" dirty="0">
                <a:latin typeface="Arial Black" panose="020B0A04020102020204" pitchFamily="34" charset="0"/>
              </a:rPr>
              <a:t> махуэмк1э </a:t>
            </a:r>
            <a:r>
              <a:rPr lang="ru-RU" sz="3200" b="1" i="1" dirty="0" err="1">
                <a:latin typeface="Arial Black" panose="020B0A04020102020204" pitchFamily="34" charset="0"/>
              </a:rPr>
              <a:t>сэ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 smtClean="0">
                <a:latin typeface="Arial Black" panose="020B0A04020102020204" pitchFamily="34" charset="0"/>
              </a:rPr>
              <a:t>сехъуэхъуащ</a:t>
            </a:r>
            <a:r>
              <a:rPr lang="ru-RU" sz="3200" b="1" i="1" dirty="0" smtClean="0">
                <a:latin typeface="Arial Black" panose="020B0A04020102020204" pitchFamily="34" charset="0"/>
              </a:rPr>
              <a:t> </a:t>
            </a:r>
            <a:r>
              <a:rPr lang="ru-RU" sz="3200" b="1" i="1" dirty="0">
                <a:latin typeface="Arial Black" panose="020B0A04020102020204" pitchFamily="34" charset="0"/>
              </a:rPr>
              <a:t>си </a:t>
            </a:r>
            <a:r>
              <a:rPr lang="ru-RU" sz="3200" b="1" i="1" dirty="0" err="1">
                <a:latin typeface="Arial Black" panose="020B0A04020102020204" pitchFamily="34" charset="0"/>
              </a:rPr>
              <a:t>ныбжьэгъум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>
                <a:latin typeface="Arial Black" panose="020B0A04020102020204" pitchFamily="34" charset="0"/>
              </a:rPr>
              <a:t>Илъэсыщ1эмк1э дэ </a:t>
            </a:r>
            <a:r>
              <a:rPr lang="ru-RU" sz="3200" b="1" i="1" dirty="0" err="1">
                <a:latin typeface="Arial Black" panose="020B0A04020102020204" pitchFamily="34" charset="0"/>
              </a:rPr>
              <a:t>дехъуэхъуащ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ди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благъэхэм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>
                <a:latin typeface="Arial Black" panose="020B0A04020102020204" pitchFamily="34" charset="0"/>
              </a:rPr>
              <a:t>Махуэшхуэмк1э си </a:t>
            </a:r>
            <a:r>
              <a:rPr lang="ru-RU" sz="3200" b="1" i="1" dirty="0" err="1">
                <a:latin typeface="Arial Black" panose="020B0A04020102020204" pitchFamily="34" charset="0"/>
              </a:rPr>
              <a:t>лэжьэгъухэм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сехъуэхъуащ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>
                <a:latin typeface="Arial Black" panose="020B0A04020102020204" pitchFamily="34" charset="0"/>
              </a:rPr>
              <a:t>Тек1уэныгъэмк1э дэ </a:t>
            </a:r>
            <a:r>
              <a:rPr lang="ru-RU" sz="3200" b="1" i="1" dirty="0" err="1">
                <a:latin typeface="Arial Black" panose="020B0A04020102020204" pitchFamily="34" charset="0"/>
              </a:rPr>
              <a:t>дехъуэхъунущ</a:t>
            </a:r>
            <a:r>
              <a:rPr lang="ru-RU" sz="3200" b="1" i="1" dirty="0">
                <a:latin typeface="Arial Black" panose="020B0A04020102020204" pitchFamily="34" charset="0"/>
              </a:rPr>
              <a:t> л1ыжьхэм.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 err="1">
                <a:latin typeface="Arial Black" panose="020B0A04020102020204" pitchFamily="34" charset="0"/>
              </a:rPr>
              <a:t>Медицинэм</a:t>
            </a:r>
            <a:r>
              <a:rPr lang="ru-RU" sz="3200" b="1" i="1" dirty="0">
                <a:latin typeface="Arial Black" panose="020B0A04020102020204" pitchFamily="34" charset="0"/>
              </a:rPr>
              <a:t> и лэжьак1уэхэм дэ </a:t>
            </a:r>
            <a:r>
              <a:rPr lang="ru-RU" sz="3200" b="1" i="1" dirty="0" err="1">
                <a:latin typeface="Arial Black" panose="020B0A04020102020204" pitchFamily="34" charset="0"/>
              </a:rPr>
              <a:t>ди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гуапэу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дехъуэхъунущ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03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Сыт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хуэдэ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псалъэхэр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/>
            </a:r>
            <a:b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</a:br>
            <a:r>
              <a:rPr lang="ru-RU" sz="4400" b="1" dirty="0" err="1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хэбгъэувэж</a:t>
            </a:r>
            <a:r>
              <a:rPr lang="ru-RU" sz="4400" b="1" dirty="0" smtClean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4400" b="1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хъуну</a:t>
            </a:r>
            <a:r>
              <a:rPr lang="ru-RU" sz="4400" b="1" dirty="0">
                <a:solidFill>
                  <a:schemeClr val="tx2">
                    <a:lumMod val="75000"/>
                  </a:schemeClr>
                </a:solidFill>
                <a:latin typeface="Times New Roman"/>
                <a:ea typeface="Calibri"/>
              </a:rPr>
              <a:t>?</a:t>
            </a:r>
            <a:endParaRPr lang="ru-RU" sz="4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b="1" i="1" dirty="0">
                <a:latin typeface="Arial Black" panose="020B0A04020102020204" pitchFamily="34" charset="0"/>
              </a:rPr>
              <a:t>Си </a:t>
            </a:r>
            <a:r>
              <a:rPr lang="ru-RU" sz="3200" b="1" i="1" dirty="0" err="1">
                <a:latin typeface="Arial Black" panose="020B0A04020102020204" pitchFamily="34" charset="0"/>
              </a:rPr>
              <a:t>шыпхъум</a:t>
            </a:r>
            <a:r>
              <a:rPr lang="ru-RU" sz="3200" b="1" i="1" dirty="0">
                <a:latin typeface="Arial Black" panose="020B0A04020102020204" pitchFamily="34" charset="0"/>
              </a:rPr>
              <a:t> … и1эну </a:t>
            </a:r>
            <a:r>
              <a:rPr lang="ru-RU" sz="3200" b="1" i="1" dirty="0" err="1">
                <a:latin typeface="Arial Black" panose="020B0A04020102020204" pitchFamily="34" charset="0"/>
              </a:rPr>
              <a:t>сехъуэхъуащ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 err="1">
                <a:latin typeface="Arial Black" panose="020B0A04020102020204" pitchFamily="34" charset="0"/>
              </a:rPr>
              <a:t>Ди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адэшхуэм</a:t>
            </a:r>
            <a:r>
              <a:rPr lang="ru-RU" sz="3200" b="1" i="1" dirty="0">
                <a:latin typeface="Arial Black" panose="020B0A04020102020204" pitchFamily="34" charset="0"/>
              </a:rPr>
              <a:t> … и1эну </a:t>
            </a:r>
            <a:r>
              <a:rPr lang="ru-RU" sz="3200" b="1" i="1" dirty="0" err="1">
                <a:latin typeface="Arial Black" panose="020B0A04020102020204" pitchFamily="34" charset="0"/>
              </a:rPr>
              <a:t>Алимрэ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сэрэ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дехъуэхъуащ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 err="1">
                <a:latin typeface="Arial Black" panose="020B0A04020102020204" pitchFamily="34" charset="0"/>
              </a:rPr>
              <a:t>Уи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къуэшым</a:t>
            </a:r>
            <a:r>
              <a:rPr lang="ru-RU" sz="3200" b="1" i="1" dirty="0">
                <a:latin typeface="Arial Black" panose="020B0A04020102020204" pitchFamily="34" charset="0"/>
              </a:rPr>
              <a:t> … и1эну </a:t>
            </a:r>
            <a:r>
              <a:rPr lang="ru-RU" sz="3200" b="1" i="1" dirty="0" err="1">
                <a:latin typeface="Arial Black" panose="020B0A04020102020204" pitchFamily="34" charset="0"/>
              </a:rPr>
              <a:t>уехъуэхъуа</a:t>
            </a:r>
            <a:r>
              <a:rPr lang="ru-RU" sz="3200" b="1" i="1" dirty="0">
                <a:latin typeface="Arial Black" panose="020B0A04020102020204" pitchFamily="34" charset="0"/>
              </a:rPr>
              <a:t>?</a:t>
            </a:r>
            <a:endParaRPr lang="ru-RU" sz="3200" b="1" dirty="0">
              <a:latin typeface="Arial Black" panose="020B0A04020102020204" pitchFamily="34" charset="0"/>
            </a:endParaRPr>
          </a:p>
          <a:p>
            <a:r>
              <a:rPr lang="ru-RU" sz="3200" b="1" i="1" dirty="0" err="1">
                <a:latin typeface="Arial Black" panose="020B0A04020102020204" pitchFamily="34" charset="0"/>
              </a:rPr>
              <a:t>Ди</a:t>
            </a:r>
            <a:r>
              <a:rPr lang="ru-RU" sz="3200" b="1" i="1" dirty="0">
                <a:latin typeface="Arial Black" panose="020B0A04020102020204" pitchFamily="34" charset="0"/>
              </a:rPr>
              <a:t> </a:t>
            </a:r>
            <a:r>
              <a:rPr lang="ru-RU" sz="3200" b="1" i="1" dirty="0" err="1">
                <a:latin typeface="Arial Black" panose="020B0A04020102020204" pitchFamily="34" charset="0"/>
              </a:rPr>
              <a:t>лэжьэгъум</a:t>
            </a:r>
            <a:r>
              <a:rPr lang="ru-RU" sz="3200" b="1" i="1" dirty="0">
                <a:latin typeface="Arial Black" panose="020B0A04020102020204" pitchFamily="34" charset="0"/>
              </a:rPr>
              <a:t> … и1эну </a:t>
            </a:r>
            <a:r>
              <a:rPr lang="ru-RU" sz="3200" b="1" i="1" dirty="0" err="1">
                <a:latin typeface="Arial Black" panose="020B0A04020102020204" pitchFamily="34" charset="0"/>
              </a:rPr>
              <a:t>дехъуэхъуащ</a:t>
            </a:r>
            <a:r>
              <a:rPr lang="ru-RU" sz="3200" b="1" i="1" dirty="0">
                <a:latin typeface="Arial Black" panose="020B0A04020102020204" pitchFamily="34" charset="0"/>
              </a:rPr>
              <a:t>.</a:t>
            </a:r>
            <a:endParaRPr lang="ru-RU" sz="3200" b="1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5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34" y="24045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Кнопка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203</Words>
  <Application>Microsoft Office PowerPoint</Application>
  <PresentationFormat>Экран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Поток</vt:lpstr>
      <vt:lpstr>Изучаем  кабардинский язык</vt:lpstr>
      <vt:lpstr>Псалъэщ1эхэр зыдогъащ1э</vt:lpstr>
      <vt:lpstr>Презентация PowerPoint</vt:lpstr>
      <vt:lpstr>Псалъэухахэм фыкъеджэ, упщ1эхэм жэуап ефт.</vt:lpstr>
      <vt:lpstr>Фыкъеджэ,  урысыбзэк1э зэвдзэк1.</vt:lpstr>
      <vt:lpstr>Сыт хуэдэ псалъэхэр  хэбгъэувэж хъуну?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12</cp:revision>
  <dcterms:created xsi:type="dcterms:W3CDTF">2014-03-12T17:19:47Z</dcterms:created>
  <dcterms:modified xsi:type="dcterms:W3CDTF">2014-03-13T17:45:02Z</dcterms:modified>
</cp:coreProperties>
</file>