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82" r:id="rId3"/>
    <p:sldId id="271" r:id="rId4"/>
    <p:sldId id="272" r:id="rId5"/>
    <p:sldId id="273" r:id="rId6"/>
    <p:sldId id="283" r:id="rId7"/>
    <p:sldId id="284" r:id="rId8"/>
    <p:sldId id="270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язык</a:t>
            </a:r>
            <a:endParaRPr lang="ru-RU" sz="44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№58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038" y="332656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Сыт </a:t>
            </a:r>
            <a:r>
              <a:rPr lang="ru-RU" b="1" dirty="0" err="1" smtClean="0">
                <a:solidFill>
                  <a:schemeClr val="tx1"/>
                </a:solidFill>
              </a:rPr>
              <a:t>сурэтым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err="1" smtClean="0">
                <a:solidFill>
                  <a:schemeClr val="tx1"/>
                </a:solidFill>
              </a:rPr>
              <a:t>щыфлъагъур</a:t>
            </a:r>
            <a:r>
              <a:rPr lang="ru-RU" b="1" dirty="0" smtClean="0">
                <a:solidFill>
                  <a:schemeClr val="tx1"/>
                </a:solidFill>
              </a:rPr>
              <a:t>?</a:t>
            </a:r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7981" r="20467" b="7683"/>
          <a:stretch/>
        </p:blipFill>
        <p:spPr bwMode="auto">
          <a:xfrm>
            <a:off x="467544" y="1850023"/>
            <a:ext cx="1709159" cy="1204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85184"/>
            <a:ext cx="19050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284" y="3284984"/>
            <a:ext cx="2214253" cy="148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082949"/>
            <a:ext cx="21526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5013176"/>
            <a:ext cx="1485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083" y="1849994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71" y="3501008"/>
            <a:ext cx="18669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6" t="2969" r="5279" b="14338"/>
          <a:stretch/>
        </p:blipFill>
        <p:spPr bwMode="auto">
          <a:xfrm>
            <a:off x="3864066" y="1943951"/>
            <a:ext cx="1552293" cy="101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7" y="3278744"/>
            <a:ext cx="1568955" cy="15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Скругленный прямоугольник 2"/>
          <p:cNvSpPr/>
          <p:nvPr/>
        </p:nvSpPr>
        <p:spPr>
          <a:xfrm>
            <a:off x="4499992" y="116632"/>
            <a:ext cx="3816424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7030A0"/>
                </a:solidFill>
              </a:rPr>
              <a:t>Д/З. Рассказ о любимых фруктах и овощах.</a:t>
            </a:r>
            <a:endParaRPr lang="ru-RU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98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4320480" cy="504056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4000" b="1" dirty="0" err="1"/>
              <a:t>ахъшэ</a:t>
            </a:r>
            <a:r>
              <a:rPr lang="ru-RU" sz="4000" b="1" dirty="0"/>
              <a:t> </a:t>
            </a:r>
            <a:endParaRPr lang="ru-RU" sz="4000" b="1" dirty="0" smtClean="0"/>
          </a:p>
          <a:p>
            <a:pPr>
              <a:lnSpc>
                <a:spcPct val="120000"/>
              </a:lnSpc>
            </a:pPr>
            <a:r>
              <a:rPr lang="ru-RU" sz="4000" b="1" dirty="0" smtClean="0"/>
              <a:t>сом </a:t>
            </a:r>
          </a:p>
          <a:p>
            <a:pPr>
              <a:lnSpc>
                <a:spcPct val="120000"/>
              </a:lnSpc>
            </a:pPr>
            <a:r>
              <a:rPr lang="ru-RU" sz="4000" b="1" dirty="0" err="1" smtClean="0"/>
              <a:t>сомитху</a:t>
            </a:r>
            <a:r>
              <a:rPr lang="ru-RU" sz="4000" b="1" dirty="0" smtClean="0"/>
              <a:t> </a:t>
            </a:r>
            <a:r>
              <a:rPr lang="ru-RU" sz="4000" b="1" dirty="0"/>
              <a:t>(-х, -</a:t>
            </a:r>
            <a:r>
              <a:rPr lang="ru-RU" sz="4000" b="1" dirty="0" err="1"/>
              <a:t>бл</a:t>
            </a:r>
            <a:r>
              <a:rPr lang="ru-RU" sz="4000" b="1" dirty="0"/>
              <a:t>) </a:t>
            </a:r>
            <a:endParaRPr lang="ru-RU" sz="4000" b="1" dirty="0" smtClean="0"/>
          </a:p>
          <a:p>
            <a:pPr>
              <a:lnSpc>
                <a:spcPct val="120000"/>
              </a:lnSpc>
            </a:pPr>
            <a:r>
              <a:rPr lang="ru-RU" sz="4000" b="1" dirty="0" err="1" smtClean="0"/>
              <a:t>тумэн</a:t>
            </a:r>
            <a:r>
              <a:rPr lang="ru-RU" sz="4000" b="1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ru-RU" sz="4000" b="1" dirty="0" smtClean="0"/>
              <a:t>тумэнит1 </a:t>
            </a:r>
            <a:r>
              <a:rPr lang="ru-RU" sz="4000" b="1" dirty="0"/>
              <a:t>(-щ, -пл1</a:t>
            </a:r>
            <a:r>
              <a:rPr lang="ru-RU" sz="4000" b="1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ru-RU" sz="4000" b="1" dirty="0" err="1" smtClean="0"/>
              <a:t>Дапщэ</a:t>
            </a:r>
            <a:r>
              <a:rPr lang="ru-RU" sz="4000" b="1" dirty="0" smtClean="0"/>
              <a:t> </a:t>
            </a:r>
            <a:r>
              <a:rPr lang="ru-RU" sz="4000" b="1" dirty="0"/>
              <a:t>... </a:t>
            </a:r>
            <a:r>
              <a:rPr lang="ru-RU" sz="4000" b="1" dirty="0" err="1"/>
              <a:t>зиуасэр</a:t>
            </a:r>
            <a:r>
              <a:rPr lang="ru-RU" sz="4000" b="1" dirty="0"/>
              <a:t>? </a:t>
            </a:r>
            <a:endParaRPr lang="ru-RU" sz="4000" b="1" dirty="0" smtClean="0"/>
          </a:p>
          <a:p>
            <a:pPr>
              <a:lnSpc>
                <a:spcPct val="120000"/>
              </a:lnSpc>
            </a:pPr>
            <a:r>
              <a:rPr lang="ru-RU" sz="4000" b="1" dirty="0" err="1" smtClean="0"/>
              <a:t>Дапщэ</a:t>
            </a:r>
            <a:r>
              <a:rPr lang="ru-RU" sz="4000" b="1" dirty="0" smtClean="0"/>
              <a:t> </a:t>
            </a:r>
            <a:r>
              <a:rPr lang="ru-RU" sz="4000" b="1" dirty="0" err="1"/>
              <a:t>кхъужь</a:t>
            </a:r>
            <a:r>
              <a:rPr lang="ru-RU" sz="4000" b="1" dirty="0"/>
              <a:t> (</a:t>
            </a:r>
            <a:r>
              <a:rPr lang="ru-RU" sz="4000" b="1" dirty="0" err="1"/>
              <a:t>хъарбыз</a:t>
            </a:r>
            <a:r>
              <a:rPr lang="ru-RU" sz="4000" b="1" dirty="0"/>
              <a:t>, </a:t>
            </a:r>
            <a:r>
              <a:rPr lang="ru-RU" sz="4000" b="1" dirty="0" err="1"/>
              <a:t>къэбыстэ</a:t>
            </a:r>
            <a:r>
              <a:rPr lang="ru-RU" sz="4000" b="1" dirty="0"/>
              <a:t>) </a:t>
            </a:r>
            <a:r>
              <a:rPr lang="ru-RU" sz="4000" b="1" dirty="0" err="1"/>
              <a:t>килограммыр</a:t>
            </a:r>
            <a:r>
              <a:rPr lang="ru-RU" sz="4000" b="1" dirty="0"/>
              <a:t> </a:t>
            </a:r>
            <a:r>
              <a:rPr lang="ru-RU" sz="4000" b="1" dirty="0" err="1"/>
              <a:t>зиуасэр</a:t>
            </a:r>
            <a:r>
              <a:rPr lang="ru-RU" sz="4000" b="1" dirty="0"/>
              <a:t>? </a:t>
            </a:r>
            <a:endParaRPr lang="ru-RU" sz="4000" b="1" dirty="0" smtClean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44058" y="1484784"/>
            <a:ext cx="4076414" cy="50405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деньги </a:t>
            </a:r>
            <a:endParaRPr lang="ru-RU" sz="2800" b="1" dirty="0"/>
          </a:p>
          <a:p>
            <a:r>
              <a:rPr lang="ru-RU" sz="2800" b="1" dirty="0" smtClean="0"/>
              <a:t>рубль</a:t>
            </a:r>
            <a:endParaRPr lang="ru-RU" sz="2800" b="1" dirty="0"/>
          </a:p>
          <a:p>
            <a:r>
              <a:rPr lang="ru-RU" sz="2800" b="1" dirty="0" smtClean="0"/>
              <a:t>5 </a:t>
            </a:r>
            <a:r>
              <a:rPr lang="ru-RU" sz="2800" b="1" dirty="0"/>
              <a:t>(6, 7) рублей</a:t>
            </a:r>
          </a:p>
          <a:p>
            <a:r>
              <a:rPr lang="ru-RU" sz="2800" b="1" dirty="0" smtClean="0"/>
              <a:t>десять </a:t>
            </a:r>
            <a:r>
              <a:rPr lang="ru-RU" sz="2800" b="1" dirty="0"/>
              <a:t>рублей</a:t>
            </a:r>
          </a:p>
          <a:p>
            <a:r>
              <a:rPr lang="ru-RU" sz="2800" b="1" dirty="0" smtClean="0"/>
              <a:t>20 </a:t>
            </a:r>
            <a:r>
              <a:rPr lang="ru-RU" sz="2800" b="1" dirty="0"/>
              <a:t>(30, 40) рублей</a:t>
            </a:r>
          </a:p>
          <a:p>
            <a:r>
              <a:rPr lang="ru-RU" sz="2800" b="1" dirty="0" smtClean="0"/>
              <a:t>Сколько  </a:t>
            </a:r>
            <a:r>
              <a:rPr lang="ru-RU" sz="2800" b="1" dirty="0"/>
              <a:t>стоит ...?</a:t>
            </a:r>
          </a:p>
          <a:p>
            <a:r>
              <a:rPr lang="ru-RU" sz="2800" b="1" dirty="0" smtClean="0"/>
              <a:t>Сколько </a:t>
            </a:r>
            <a:r>
              <a:rPr lang="ru-RU" sz="2800" b="1" dirty="0"/>
              <a:t>стоит килограмм груши (арбуза, капусты</a:t>
            </a:r>
            <a:r>
              <a:rPr lang="ru-RU" sz="2800" b="1" dirty="0" smtClean="0"/>
              <a:t>)?</a:t>
            </a:r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4392488" cy="496855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тумэни</a:t>
            </a:r>
            <a:r>
              <a:rPr lang="ru-RU" sz="2800" b="1" dirty="0" err="1">
                <a:solidFill>
                  <a:srgbClr val="7030A0"/>
                </a:solidFill>
              </a:rPr>
              <a:t>тху</a:t>
            </a:r>
            <a:r>
              <a:rPr lang="ru-RU" sz="2800" b="1" dirty="0"/>
              <a:t> (</a:t>
            </a:r>
            <a:r>
              <a:rPr lang="ru-RU" sz="2800" b="1" dirty="0">
                <a:solidFill>
                  <a:srgbClr val="7030A0"/>
                </a:solidFill>
              </a:rPr>
              <a:t>-й, -пщ1</a:t>
            </a:r>
            <a:r>
              <a:rPr lang="ru-RU" sz="2800" b="1" dirty="0"/>
              <a:t>) </a:t>
            </a:r>
            <a:r>
              <a:rPr lang="ru-RU" sz="2800" b="1" dirty="0" err="1"/>
              <a:t>иуасэщ</a:t>
            </a:r>
            <a:r>
              <a:rPr lang="ru-RU" sz="2800" b="1" dirty="0"/>
              <a:t> </a:t>
            </a:r>
            <a:endParaRPr lang="ru-RU" sz="2800" b="1" dirty="0" smtClean="0"/>
          </a:p>
          <a:p>
            <a:r>
              <a:rPr lang="ru-RU" sz="2800" b="1" dirty="0" smtClean="0"/>
              <a:t>пуд </a:t>
            </a:r>
          </a:p>
          <a:p>
            <a:r>
              <a:rPr lang="ru-RU" sz="2800" b="1" dirty="0" smtClean="0"/>
              <a:t>пуду</a:t>
            </a:r>
            <a:endParaRPr lang="ru-RU" sz="2800" b="1" dirty="0"/>
          </a:p>
          <a:p>
            <a:r>
              <a:rPr lang="ru-RU" sz="2800" b="1" dirty="0"/>
              <a:t>лъап1э </a:t>
            </a:r>
            <a:endParaRPr lang="ru-RU" sz="2800" b="1" dirty="0" smtClean="0"/>
          </a:p>
          <a:p>
            <a:r>
              <a:rPr lang="ru-RU" sz="2800" b="1" dirty="0" smtClean="0"/>
              <a:t>лъап1эу </a:t>
            </a:r>
          </a:p>
          <a:p>
            <a:r>
              <a:rPr lang="ru-RU" sz="2800" b="1" dirty="0" smtClean="0"/>
              <a:t>икъук1э </a:t>
            </a:r>
            <a:r>
              <a:rPr lang="ru-RU" sz="2800" b="1" dirty="0"/>
              <a:t>лъап1эщ, </a:t>
            </a:r>
            <a:r>
              <a:rPr lang="ru-RU" sz="2800" b="1" dirty="0" err="1"/>
              <a:t>нэхъ</a:t>
            </a:r>
            <a:r>
              <a:rPr lang="ru-RU" sz="2800" b="1" dirty="0"/>
              <a:t> пуду </a:t>
            </a:r>
            <a:r>
              <a:rPr lang="ru-RU" sz="2800" b="1" dirty="0" err="1" smtClean="0"/>
              <a:t>къызэт</a:t>
            </a:r>
            <a:endParaRPr lang="ru-RU" sz="2800" b="1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65762" y="1484784"/>
            <a:ext cx="3888433" cy="4968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smtClean="0"/>
              <a:t>стоит </a:t>
            </a:r>
            <a:r>
              <a:rPr lang="ru-RU" sz="2800" b="1" dirty="0"/>
              <a:t>50 (80, 100) рублей</a:t>
            </a:r>
          </a:p>
          <a:p>
            <a:r>
              <a:rPr lang="ru-RU" sz="2800" b="1" dirty="0" smtClean="0"/>
              <a:t>дешевый</a:t>
            </a:r>
            <a:endParaRPr lang="ru-RU" sz="2800" b="1" dirty="0"/>
          </a:p>
          <a:p>
            <a:r>
              <a:rPr lang="ru-RU" sz="2800" b="1" dirty="0" smtClean="0"/>
              <a:t>дешево</a:t>
            </a:r>
            <a:endParaRPr lang="ru-RU" sz="2800" b="1" dirty="0"/>
          </a:p>
          <a:p>
            <a:r>
              <a:rPr lang="ru-RU" sz="2800" b="1" dirty="0" smtClean="0"/>
              <a:t>дорогой</a:t>
            </a:r>
            <a:endParaRPr lang="ru-RU" sz="2800" b="1" dirty="0"/>
          </a:p>
          <a:p>
            <a:r>
              <a:rPr lang="ru-RU" sz="2800" b="1" dirty="0" smtClean="0"/>
              <a:t>дорого </a:t>
            </a:r>
            <a:endParaRPr lang="ru-RU" sz="2800" b="1" dirty="0"/>
          </a:p>
          <a:p>
            <a:r>
              <a:rPr lang="ru-RU" sz="2800" b="1" dirty="0" smtClean="0"/>
              <a:t>очень </a:t>
            </a:r>
            <a:r>
              <a:rPr lang="ru-RU" sz="2800" b="1" dirty="0"/>
              <a:t>дорого, дайте </a:t>
            </a:r>
            <a:r>
              <a:rPr lang="ru-RU" sz="2800" b="1" dirty="0" smtClean="0"/>
              <a:t>дешевле</a:t>
            </a:r>
            <a:endParaRPr lang="ru-RU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404664"/>
            <a:ext cx="6952618" cy="936104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Дыкъоджэ</a:t>
            </a:r>
            <a:r>
              <a:rPr lang="ru-RU" b="1" dirty="0" smtClean="0">
                <a:solidFill>
                  <a:srgbClr val="002060"/>
                </a:solidFill>
              </a:rPr>
              <a:t>, </a:t>
            </a:r>
            <a:r>
              <a:rPr lang="ru-RU" b="1" dirty="0" err="1" smtClean="0">
                <a:solidFill>
                  <a:srgbClr val="002060"/>
                </a:solidFill>
              </a:rPr>
              <a:t>дигу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идоубыдэ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139933"/>
          </a:xfrm>
        </p:spPr>
        <p:txBody>
          <a:bodyPr>
            <a:normAutofit lnSpcReduction="10000"/>
          </a:bodyPr>
          <a:lstStyle/>
          <a:p>
            <a:r>
              <a:rPr lang="ru-RU" sz="2800" b="1" i="1" dirty="0" err="1">
                <a:solidFill>
                  <a:schemeClr val="tx1"/>
                </a:solidFill>
              </a:rPr>
              <a:t>Зы</a:t>
            </a:r>
            <a:r>
              <a:rPr lang="ru-RU" sz="2800" b="1" i="1" dirty="0">
                <a:solidFill>
                  <a:schemeClr val="tx1"/>
                </a:solidFill>
              </a:rPr>
              <a:t> сом, сомит1, </a:t>
            </a:r>
            <a:r>
              <a:rPr lang="ru-RU" sz="2800" b="1" i="1" dirty="0" err="1">
                <a:solidFill>
                  <a:schemeClr val="tx1"/>
                </a:solidFill>
              </a:rPr>
              <a:t>сомищ</a:t>
            </a:r>
            <a:r>
              <a:rPr lang="ru-RU" sz="2800" b="1" i="1" dirty="0">
                <a:solidFill>
                  <a:schemeClr val="tx1"/>
                </a:solidFill>
              </a:rPr>
              <a:t>, сомипл1, </a:t>
            </a:r>
            <a:r>
              <a:rPr lang="ru-RU" sz="2800" b="1" i="1" dirty="0" err="1">
                <a:solidFill>
                  <a:schemeClr val="tx1"/>
                </a:solidFill>
              </a:rPr>
              <a:t>сомитху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сомих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сомибл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сомий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сомибгъу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.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>
                <a:solidFill>
                  <a:schemeClr val="tx1"/>
                </a:solidFill>
              </a:rPr>
              <a:t>Сом пщык1уз, сом пщык1ут1, сом пщык1ущ, сом пщык1упл1, сом пщык1утху, …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 err="1">
                <a:solidFill>
                  <a:schemeClr val="tx1"/>
                </a:solidFill>
              </a:rPr>
              <a:t>Зы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, тумэнит1, </a:t>
            </a:r>
            <a:r>
              <a:rPr lang="ru-RU" sz="2800" b="1" i="1" dirty="0" err="1">
                <a:solidFill>
                  <a:schemeClr val="tx1"/>
                </a:solidFill>
              </a:rPr>
              <a:t>тумэнищ</a:t>
            </a:r>
            <a:r>
              <a:rPr lang="ru-RU" sz="2800" b="1" i="1" dirty="0">
                <a:solidFill>
                  <a:schemeClr val="tx1"/>
                </a:solidFill>
              </a:rPr>
              <a:t>, тумэнипл1, </a:t>
            </a:r>
            <a:r>
              <a:rPr lang="ru-RU" sz="2800" b="1" i="1" dirty="0" err="1">
                <a:solidFill>
                  <a:schemeClr val="tx1"/>
                </a:solidFill>
              </a:rPr>
              <a:t>тумэнитху</a:t>
            </a:r>
            <a:r>
              <a:rPr lang="ru-RU" sz="2800" b="1" i="1" dirty="0">
                <a:solidFill>
                  <a:schemeClr val="tx1"/>
                </a:solidFill>
              </a:rPr>
              <a:t>, …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>
                <a:solidFill>
                  <a:schemeClr val="tx1"/>
                </a:solidFill>
              </a:rPr>
              <a:t>Сом щит1, сом </a:t>
            </a:r>
            <a:r>
              <a:rPr lang="ru-RU" sz="2800" b="1" i="1" dirty="0" err="1">
                <a:solidFill>
                  <a:schemeClr val="tx1"/>
                </a:solidFill>
              </a:rPr>
              <a:t>щищ</a:t>
            </a:r>
            <a:r>
              <a:rPr lang="ru-RU" sz="2800" b="1" i="1" dirty="0">
                <a:solidFill>
                  <a:schemeClr val="tx1"/>
                </a:solidFill>
              </a:rPr>
              <a:t>, сом щипл1, сом </a:t>
            </a:r>
            <a:r>
              <a:rPr lang="ru-RU" sz="2800" b="1" i="1" dirty="0" err="1">
                <a:solidFill>
                  <a:schemeClr val="tx1"/>
                </a:solidFill>
              </a:rPr>
              <a:t>щитху</a:t>
            </a:r>
            <a:r>
              <a:rPr lang="ru-RU" sz="2800" b="1" i="1" dirty="0">
                <a:solidFill>
                  <a:schemeClr val="tx1"/>
                </a:solidFill>
              </a:rPr>
              <a:t>, сом </a:t>
            </a:r>
            <a:r>
              <a:rPr lang="ru-RU" sz="2800" b="1" i="1" dirty="0" err="1">
                <a:solidFill>
                  <a:schemeClr val="tx1"/>
                </a:solidFill>
              </a:rPr>
              <a:t>щих</a:t>
            </a:r>
            <a:r>
              <a:rPr lang="ru-RU" sz="2800" b="1" i="1" dirty="0">
                <a:solidFill>
                  <a:schemeClr val="tx1"/>
                </a:solidFill>
              </a:rPr>
              <a:t>, …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i="1" dirty="0">
                <a:solidFill>
                  <a:schemeClr val="tx1"/>
                </a:solidFill>
              </a:rPr>
              <a:t>Тумэнипщ1,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 пщык1уз,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 пщык1ут1,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 пщык1ущ, </a:t>
            </a:r>
            <a:r>
              <a:rPr lang="ru-RU" sz="2800" b="1" i="1" dirty="0" err="1">
                <a:solidFill>
                  <a:schemeClr val="tx1"/>
                </a:solidFill>
              </a:rPr>
              <a:t>тумэн</a:t>
            </a:r>
            <a:r>
              <a:rPr lang="ru-RU" sz="2800" b="1" i="1" dirty="0">
                <a:solidFill>
                  <a:schemeClr val="tx1"/>
                </a:solidFill>
              </a:rPr>
              <a:t> пщык1упл1, …</a:t>
            </a:r>
            <a:endParaRPr lang="ru-RU" sz="28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67544" y="1340768"/>
            <a:ext cx="82089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err="1"/>
              <a:t>Уи</a:t>
            </a:r>
            <a:r>
              <a:rPr lang="ru-RU" sz="2600" b="1" dirty="0"/>
              <a:t> </a:t>
            </a:r>
            <a:r>
              <a:rPr lang="ru-RU" sz="2600" b="1" dirty="0" err="1"/>
              <a:t>махуэ</a:t>
            </a:r>
            <a:r>
              <a:rPr lang="ru-RU" sz="2600" b="1" dirty="0"/>
              <a:t> ф1ыуэ!</a:t>
            </a:r>
          </a:p>
          <a:p>
            <a:r>
              <a:rPr lang="ru-RU" sz="2600" b="1" dirty="0"/>
              <a:t>Пр.: </a:t>
            </a:r>
            <a:r>
              <a:rPr lang="ru-RU" sz="2600" b="1" dirty="0" smtClean="0"/>
              <a:t>Нэхъыф1ыжу! </a:t>
            </a:r>
            <a:r>
              <a:rPr lang="ru-RU" sz="2600" b="1" dirty="0"/>
              <a:t>Си </a:t>
            </a:r>
            <a:r>
              <a:rPr lang="ru-RU" sz="2600" b="1" dirty="0" err="1"/>
              <a:t>пхъэщхьэмыщхьэхэр</a:t>
            </a:r>
            <a:r>
              <a:rPr lang="ru-RU" sz="2600" b="1" dirty="0"/>
              <a:t> ф1ы </a:t>
            </a:r>
            <a:r>
              <a:rPr lang="ru-RU" sz="2600" b="1" dirty="0" err="1"/>
              <a:t>дыдэщ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Къащтэ</a:t>
            </a:r>
            <a:r>
              <a:rPr lang="ru-RU" sz="2600" b="1" dirty="0" smtClean="0"/>
              <a:t>.</a:t>
            </a:r>
            <a:endParaRPr lang="ru-RU" sz="2600" b="1" dirty="0"/>
          </a:p>
          <a:p>
            <a:r>
              <a:rPr lang="ru-RU" sz="2600" b="1" dirty="0" err="1"/>
              <a:t>Пок</a:t>
            </a:r>
            <a:r>
              <a:rPr lang="ru-RU" sz="2600" b="1" dirty="0"/>
              <a:t>. </a:t>
            </a:r>
            <a:r>
              <a:rPr lang="ru-RU" sz="2600" b="1" dirty="0" err="1"/>
              <a:t>Дапщэ</a:t>
            </a:r>
            <a:r>
              <a:rPr lang="ru-RU" sz="2600" b="1" dirty="0"/>
              <a:t> </a:t>
            </a:r>
            <a:r>
              <a:rPr lang="ru-RU" sz="2600" b="1" dirty="0" err="1"/>
              <a:t>зиуасэр</a:t>
            </a:r>
            <a:r>
              <a:rPr lang="ru-RU" sz="2600" b="1" dirty="0"/>
              <a:t> </a:t>
            </a:r>
            <a:r>
              <a:rPr lang="ru-RU" sz="2600" b="1" dirty="0" smtClean="0"/>
              <a:t>балий1эрысэ</a:t>
            </a:r>
            <a:r>
              <a:rPr lang="ru-RU" sz="2600" b="1" dirty="0" smtClean="0"/>
              <a:t> </a:t>
            </a:r>
            <a:r>
              <a:rPr lang="ru-RU" sz="2600" b="1" dirty="0" err="1"/>
              <a:t>килограммыр</a:t>
            </a:r>
            <a:r>
              <a:rPr lang="ru-RU" sz="2600" b="1" dirty="0"/>
              <a:t>?</a:t>
            </a:r>
          </a:p>
          <a:p>
            <a:r>
              <a:rPr lang="ru-RU" sz="2600" b="1" dirty="0"/>
              <a:t>Пр.: </a:t>
            </a:r>
            <a:r>
              <a:rPr lang="ru-RU" sz="2600" b="1" dirty="0" err="1"/>
              <a:t>Мыр</a:t>
            </a:r>
            <a:r>
              <a:rPr lang="ru-RU" sz="2600" b="1" dirty="0"/>
              <a:t> тумэнипщ1 </a:t>
            </a:r>
            <a:r>
              <a:rPr lang="ru-RU" sz="2600" b="1" dirty="0" err="1"/>
              <a:t>иуасэщ</a:t>
            </a:r>
            <a:r>
              <a:rPr lang="ru-RU" sz="2600" b="1" dirty="0"/>
              <a:t>, </a:t>
            </a:r>
            <a:r>
              <a:rPr lang="ru-RU" sz="2600" b="1" dirty="0" err="1"/>
              <a:t>мыр</a:t>
            </a:r>
            <a:r>
              <a:rPr lang="ru-RU" sz="2600" b="1" dirty="0"/>
              <a:t> </a:t>
            </a:r>
            <a:r>
              <a:rPr lang="ru-RU" sz="2600" b="1" dirty="0" err="1"/>
              <a:t>тумэний</a:t>
            </a:r>
            <a:r>
              <a:rPr lang="ru-RU" sz="2600" b="1" dirty="0"/>
              <a:t> </a:t>
            </a:r>
            <a:r>
              <a:rPr lang="ru-RU" sz="2600" b="1" dirty="0" err="1"/>
              <a:t>иуасэщ</a:t>
            </a:r>
            <a:r>
              <a:rPr lang="ru-RU" sz="2600" b="1" dirty="0"/>
              <a:t>.</a:t>
            </a:r>
          </a:p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smtClean="0"/>
              <a:t>Мы1эрысэр-щэ?</a:t>
            </a:r>
            <a:endParaRPr lang="ru-RU" sz="2600" b="1" dirty="0"/>
          </a:p>
          <a:p>
            <a:r>
              <a:rPr lang="ru-RU" sz="2600" b="1" dirty="0"/>
              <a:t>Пр.: Мы1эрысэр лъап1экъым. </a:t>
            </a:r>
            <a:r>
              <a:rPr lang="ru-RU" sz="2600" b="1" dirty="0" err="1" smtClean="0"/>
              <a:t>Тумэнитхущ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зиуасэр</a:t>
            </a:r>
            <a:r>
              <a:rPr lang="ru-RU" sz="2600" b="1" dirty="0" smtClean="0"/>
              <a:t>.</a:t>
            </a:r>
            <a:endParaRPr lang="ru-RU" sz="2600" b="1" dirty="0"/>
          </a:p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err="1"/>
              <a:t>Щхъырыб</a:t>
            </a:r>
            <a:r>
              <a:rPr lang="ru-RU" sz="2600" b="1" dirty="0"/>
              <a:t> </a:t>
            </a:r>
            <a:r>
              <a:rPr lang="ru-RU" sz="2600" b="1" dirty="0" err="1"/>
              <a:t>стэчаныр</a:t>
            </a:r>
            <a:r>
              <a:rPr lang="ru-RU" sz="2600" b="1" dirty="0"/>
              <a:t> </a:t>
            </a:r>
            <a:r>
              <a:rPr lang="ru-RU" sz="2600" b="1" dirty="0" err="1"/>
              <a:t>дапщэ</a:t>
            </a:r>
            <a:r>
              <a:rPr lang="ru-RU" sz="2600" b="1" dirty="0"/>
              <a:t> </a:t>
            </a:r>
            <a:r>
              <a:rPr lang="ru-RU" sz="2600" b="1" dirty="0" err="1"/>
              <a:t>зиуасэр</a:t>
            </a:r>
            <a:r>
              <a:rPr lang="ru-RU" sz="2600" b="1" dirty="0"/>
              <a:t>?</a:t>
            </a:r>
          </a:p>
          <a:p>
            <a:r>
              <a:rPr lang="ru-RU" sz="2600" b="1" dirty="0"/>
              <a:t>Пр.: </a:t>
            </a:r>
            <a:r>
              <a:rPr lang="ru-RU" sz="2600" b="1" dirty="0" err="1"/>
              <a:t>Тумэнищ</a:t>
            </a:r>
            <a:r>
              <a:rPr lang="ru-RU" sz="2600" b="1" dirty="0" smtClean="0"/>
              <a:t>.</a:t>
            </a:r>
            <a:endParaRPr lang="ru-RU" sz="2600" b="1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043608" y="692696"/>
            <a:ext cx="7024744" cy="57606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Бэзэрым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6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548680"/>
            <a:ext cx="82089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err="1"/>
              <a:t>Зы</a:t>
            </a:r>
            <a:r>
              <a:rPr lang="ru-RU" sz="2600" b="1" dirty="0"/>
              <a:t> </a:t>
            </a:r>
            <a:r>
              <a:rPr lang="ru-RU" sz="2600" b="1" dirty="0" smtClean="0"/>
              <a:t>балий1эрысэ </a:t>
            </a:r>
            <a:r>
              <a:rPr lang="ru-RU" sz="2600" b="1" dirty="0"/>
              <a:t>килограмм, мы1эрысэ килограммит1, </a:t>
            </a:r>
            <a:r>
              <a:rPr lang="ru-RU" sz="2600" b="1" dirty="0" err="1"/>
              <a:t>щхъырыб</a:t>
            </a:r>
            <a:r>
              <a:rPr lang="ru-RU" sz="2600" b="1" dirty="0"/>
              <a:t> </a:t>
            </a:r>
            <a:r>
              <a:rPr lang="ru-RU" sz="2600" b="1" dirty="0" err="1"/>
              <a:t>стэчан</a:t>
            </a:r>
            <a:r>
              <a:rPr lang="ru-RU" sz="2600" b="1" dirty="0"/>
              <a:t> </a:t>
            </a:r>
            <a:r>
              <a:rPr lang="ru-RU" sz="2600" b="1" dirty="0" err="1"/>
              <a:t>къызэт</a:t>
            </a:r>
            <a:r>
              <a:rPr lang="ru-RU" sz="2600" b="1" dirty="0"/>
              <a:t>.</a:t>
            </a:r>
          </a:p>
          <a:p>
            <a:r>
              <a:rPr lang="ru-RU" sz="2600" b="1" dirty="0" smtClean="0"/>
              <a:t>Пр</a:t>
            </a:r>
            <a:r>
              <a:rPr lang="ru-RU" sz="2600" b="1" dirty="0"/>
              <a:t>.: Сыт </a:t>
            </a:r>
            <a:r>
              <a:rPr lang="ru-RU" sz="2600" b="1" dirty="0" err="1"/>
              <a:t>хуэдэ</a:t>
            </a:r>
            <a:r>
              <a:rPr lang="ru-RU" sz="2600" b="1" dirty="0"/>
              <a:t> </a:t>
            </a:r>
            <a:r>
              <a:rPr lang="ru-RU" sz="2600" b="1" dirty="0" smtClean="0"/>
              <a:t>балий1эрысэр</a:t>
            </a:r>
            <a:r>
              <a:rPr lang="ru-RU" sz="2600" b="1" dirty="0" smtClean="0"/>
              <a:t>?</a:t>
            </a:r>
            <a:endParaRPr lang="ru-RU" sz="2600" b="1" dirty="0"/>
          </a:p>
          <a:p>
            <a:r>
              <a:rPr lang="ru-RU" sz="2600" b="1" dirty="0" err="1"/>
              <a:t>Пок</a:t>
            </a:r>
            <a:r>
              <a:rPr lang="ru-RU" sz="2600" b="1" dirty="0"/>
              <a:t>: Нэхъыф1ыр, </a:t>
            </a:r>
            <a:r>
              <a:rPr lang="ru-RU" sz="2600" b="1" dirty="0" err="1"/>
              <a:t>нэхъ</a:t>
            </a:r>
            <a:r>
              <a:rPr lang="ru-RU" sz="2600" b="1" dirty="0"/>
              <a:t> лъап1эр.</a:t>
            </a:r>
          </a:p>
          <a:p>
            <a:r>
              <a:rPr lang="ru-RU" sz="2600" b="1" dirty="0"/>
              <a:t>Пр.: </a:t>
            </a:r>
            <a:r>
              <a:rPr lang="ru-RU" sz="2600" b="1" dirty="0" err="1"/>
              <a:t>Хъарзынэщ</a:t>
            </a:r>
            <a:r>
              <a:rPr lang="ru-RU" sz="2600" b="1" dirty="0"/>
              <a:t>. </a:t>
            </a:r>
            <a:r>
              <a:rPr lang="ru-RU" sz="2600" b="1" u="sng" dirty="0">
                <a:solidFill>
                  <a:srgbClr val="FF0000"/>
                </a:solidFill>
              </a:rPr>
              <a:t>Зэ </a:t>
            </a:r>
            <a:r>
              <a:rPr lang="ru-RU" sz="2600" b="1" u="sng" dirty="0" err="1" smtClean="0">
                <a:solidFill>
                  <a:srgbClr val="FF0000"/>
                </a:solidFill>
              </a:rPr>
              <a:t>догуэт</a:t>
            </a:r>
            <a:r>
              <a:rPr lang="ru-RU" sz="2600" b="1" dirty="0" smtClean="0">
                <a:solidFill>
                  <a:srgbClr val="FF0000"/>
                </a:solidFill>
              </a:rPr>
              <a:t>. </a:t>
            </a:r>
            <a:r>
              <a:rPr lang="ru-RU" sz="2600" b="1" dirty="0" err="1" smtClean="0"/>
              <a:t>Мис</a:t>
            </a:r>
            <a:r>
              <a:rPr lang="ru-RU" sz="2600" b="1" dirty="0" smtClean="0"/>
              <a:t> </a:t>
            </a:r>
            <a:r>
              <a:rPr lang="ru-RU" sz="2600" b="1" dirty="0" err="1"/>
              <a:t>уи</a:t>
            </a:r>
            <a:r>
              <a:rPr lang="ru-RU" sz="2600" b="1" dirty="0"/>
              <a:t> </a:t>
            </a:r>
            <a:r>
              <a:rPr lang="ru-RU" sz="2600" b="1" dirty="0" err="1"/>
              <a:t>пхъэщхьэмыщхьэхэр</a:t>
            </a:r>
            <a:r>
              <a:rPr lang="ru-RU" sz="2600" b="1" dirty="0"/>
              <a:t>.</a:t>
            </a:r>
          </a:p>
          <a:p>
            <a:r>
              <a:rPr lang="ru-RU" sz="2600" b="1" dirty="0" err="1"/>
              <a:t>Пок</a:t>
            </a:r>
            <a:r>
              <a:rPr lang="ru-RU" sz="2600" b="1" dirty="0"/>
              <a:t>: </a:t>
            </a:r>
            <a:r>
              <a:rPr lang="ru-RU" sz="2600" b="1" u="sng" dirty="0" err="1">
                <a:solidFill>
                  <a:srgbClr val="FF0000"/>
                </a:solidFill>
              </a:rPr>
              <a:t>Дапщэ</a:t>
            </a:r>
            <a:r>
              <a:rPr lang="ru-RU" sz="2600" b="1" u="sng" dirty="0">
                <a:solidFill>
                  <a:srgbClr val="FF0000"/>
                </a:solidFill>
              </a:rPr>
              <a:t> </a:t>
            </a:r>
            <a:r>
              <a:rPr lang="ru-RU" sz="2600" b="1" u="sng" dirty="0" err="1">
                <a:solidFill>
                  <a:srgbClr val="FF0000"/>
                </a:solidFill>
              </a:rPr>
              <a:t>уэстынур</a:t>
            </a:r>
            <a:r>
              <a:rPr lang="ru-RU" sz="2600" b="1" u="sng" dirty="0">
                <a:solidFill>
                  <a:srgbClr val="FF0000"/>
                </a:solidFill>
              </a:rPr>
              <a:t>? </a:t>
            </a:r>
            <a:endParaRPr lang="ru-RU" sz="2600" b="1" dirty="0"/>
          </a:p>
          <a:p>
            <a:r>
              <a:rPr lang="ru-RU" sz="2600" b="1" dirty="0"/>
              <a:t>Пр.: Сом щит1рэ </a:t>
            </a:r>
            <a:r>
              <a:rPr lang="ru-RU" sz="2600" b="1" dirty="0" err="1"/>
              <a:t>тумэнищрэ</a:t>
            </a:r>
            <a:r>
              <a:rPr lang="ru-RU" sz="2600" b="1" dirty="0"/>
              <a:t>.</a:t>
            </a:r>
          </a:p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err="1"/>
              <a:t>Мэ</a:t>
            </a:r>
            <a:r>
              <a:rPr lang="ru-RU" sz="2600" b="1" dirty="0"/>
              <a:t>.</a:t>
            </a:r>
          </a:p>
          <a:p>
            <a:r>
              <a:rPr lang="ru-RU" sz="2600" b="1" dirty="0"/>
              <a:t>Пр.: </a:t>
            </a:r>
            <a:r>
              <a:rPr lang="ru-RU" sz="2600" b="1" dirty="0" err="1"/>
              <a:t>Упсэу</a:t>
            </a:r>
            <a:r>
              <a:rPr lang="ru-RU" sz="2600" b="1" dirty="0"/>
              <a:t>! </a:t>
            </a:r>
            <a:r>
              <a:rPr lang="ru-RU" sz="2600" b="1" u="sng" dirty="0">
                <a:solidFill>
                  <a:srgbClr val="FF0000"/>
                </a:solidFill>
              </a:rPr>
              <a:t>Ф1ык1э </a:t>
            </a:r>
            <a:r>
              <a:rPr lang="ru-RU" sz="2600" b="1" u="sng" dirty="0" err="1">
                <a:solidFill>
                  <a:srgbClr val="FF0000"/>
                </a:solidFill>
              </a:rPr>
              <a:t>ушх</a:t>
            </a:r>
            <a:r>
              <a:rPr lang="ru-RU" sz="2600" b="1" u="sng" dirty="0">
                <a:solidFill>
                  <a:srgbClr val="FF0000"/>
                </a:solidFill>
              </a:rPr>
              <a:t>! </a:t>
            </a:r>
            <a:endParaRPr lang="ru-RU" sz="2600" b="1" dirty="0"/>
          </a:p>
          <a:p>
            <a:r>
              <a:rPr lang="ru-RU" sz="2600" b="1" dirty="0" err="1"/>
              <a:t>Пок</a:t>
            </a:r>
            <a:r>
              <a:rPr lang="ru-RU" sz="2600" b="1" dirty="0"/>
              <a:t>.: </a:t>
            </a:r>
            <a:r>
              <a:rPr lang="ru-RU" sz="2600" b="1" dirty="0" err="1"/>
              <a:t>Упсэу</a:t>
            </a:r>
            <a:r>
              <a:rPr lang="ru-RU" sz="2600" b="1" dirty="0" smtClean="0"/>
              <a:t>!</a:t>
            </a:r>
          </a:p>
          <a:p>
            <a:endParaRPr lang="ru-RU" sz="2600" b="1" dirty="0"/>
          </a:p>
          <a:p>
            <a:r>
              <a:rPr lang="ru-RU" sz="2600" b="1" dirty="0" smtClean="0"/>
              <a:t>зэ </a:t>
            </a:r>
            <a:r>
              <a:rPr lang="ru-RU" sz="2600" b="1" dirty="0" err="1" smtClean="0"/>
              <a:t>догуэт</a:t>
            </a:r>
            <a:r>
              <a:rPr lang="ru-RU" sz="2600" b="1" dirty="0" smtClean="0"/>
              <a:t> – минуточку</a:t>
            </a:r>
          </a:p>
          <a:p>
            <a:r>
              <a:rPr lang="ru-RU" sz="2600" b="1" dirty="0" err="1" smtClean="0"/>
              <a:t>Дапщэ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уэстынур</a:t>
            </a:r>
            <a:r>
              <a:rPr lang="ru-RU" sz="2600" b="1" dirty="0" smtClean="0"/>
              <a:t>? – Сколько я должен?</a:t>
            </a:r>
          </a:p>
          <a:p>
            <a:r>
              <a:rPr lang="ru-RU" sz="2600" b="1" dirty="0" smtClean="0"/>
              <a:t>Ф1ык1э </a:t>
            </a:r>
            <a:r>
              <a:rPr lang="ru-RU" sz="2600" b="1" dirty="0" err="1" smtClean="0"/>
              <a:t>ушх</a:t>
            </a:r>
            <a:r>
              <a:rPr lang="ru-RU" sz="2600" b="1" dirty="0" smtClean="0"/>
              <a:t>! – Ешьте на здоровье!</a:t>
            </a:r>
            <a:endParaRPr lang="ru-RU" sz="2600" b="1" dirty="0"/>
          </a:p>
        </p:txBody>
      </p:sp>
    </p:spTree>
    <p:extLst>
      <p:ext uri="{BB962C8B-B14F-4D97-AF65-F5344CB8AC3E}">
        <p14:creationId xmlns:p14="http://schemas.microsoft.com/office/powerpoint/2010/main" val="58356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Можно использовать для диалога.</a:t>
            </a:r>
            <a:endParaRPr lang="ru-RU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</a:rPr>
              <a:t>Сыт </a:t>
            </a:r>
            <a:r>
              <a:rPr lang="ru-RU" sz="2800" b="1" dirty="0" err="1">
                <a:solidFill>
                  <a:schemeClr val="tx1"/>
                </a:solidFill>
              </a:rPr>
              <a:t>нэхъ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>
                <a:solidFill>
                  <a:schemeClr val="tx1"/>
                </a:solidFill>
              </a:rPr>
              <a:t>ухуейт</a:t>
            </a:r>
            <a:r>
              <a:rPr lang="ru-RU" sz="2800" b="1" dirty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Килограмм </a:t>
            </a:r>
            <a:r>
              <a:rPr lang="ru-RU" sz="2800" b="1" dirty="0" err="1" smtClean="0">
                <a:solidFill>
                  <a:schemeClr val="tx1"/>
                </a:solidFill>
              </a:rPr>
              <a:t>дапщэ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узыхуейр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Дэтхэнэр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нэхъ</a:t>
            </a:r>
            <a:r>
              <a:rPr lang="ru-RU" sz="2800" b="1" dirty="0" smtClean="0">
                <a:solidFill>
                  <a:schemeClr val="tx1"/>
                </a:solidFill>
              </a:rPr>
              <a:t> пуд?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Мыр</a:t>
            </a:r>
            <a:r>
              <a:rPr lang="ru-RU" sz="2800" b="1" dirty="0" smtClean="0">
                <a:solidFill>
                  <a:schemeClr val="tx1"/>
                </a:solidFill>
              </a:rPr>
              <a:t> лъап1э?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Сыт </a:t>
            </a:r>
            <a:r>
              <a:rPr lang="ru-RU" sz="2800" b="1" dirty="0" err="1" smtClean="0">
                <a:solidFill>
                  <a:schemeClr val="tx1"/>
                </a:solidFill>
              </a:rPr>
              <a:t>хуэдэ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пхъэщхьэмыщхьэхэра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узыхуейр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Сыт </a:t>
            </a:r>
            <a:r>
              <a:rPr lang="ru-RU" sz="2800" b="1" dirty="0" err="1" smtClean="0">
                <a:solidFill>
                  <a:schemeClr val="tx1"/>
                </a:solidFill>
              </a:rPr>
              <a:t>хуэдэ</a:t>
            </a:r>
            <a:r>
              <a:rPr lang="ru-RU" sz="2800" b="1" dirty="0" smtClean="0">
                <a:solidFill>
                  <a:schemeClr val="tx1"/>
                </a:solidFill>
              </a:rPr>
              <a:t> хадэхэк1хэра </a:t>
            </a:r>
            <a:r>
              <a:rPr lang="ru-RU" sz="2800" b="1" dirty="0" err="1" smtClean="0">
                <a:solidFill>
                  <a:schemeClr val="tx1"/>
                </a:solidFill>
              </a:rPr>
              <a:t>узыхуейр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Сыт нэхъыф1у </a:t>
            </a:r>
            <a:r>
              <a:rPr lang="ru-RU" sz="2800" b="1" dirty="0" err="1" smtClean="0">
                <a:solidFill>
                  <a:schemeClr val="tx1"/>
                </a:solidFill>
              </a:rPr>
              <a:t>плъагъур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Дапщэ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зиуасэр</a:t>
            </a:r>
            <a:r>
              <a:rPr lang="ru-RU" sz="2800" b="1" dirty="0" smtClean="0">
                <a:solidFill>
                  <a:schemeClr val="tx1"/>
                </a:solidFill>
              </a:rPr>
              <a:t>?</a:t>
            </a:r>
          </a:p>
          <a:p>
            <a:pPr lvl="0"/>
            <a:endParaRPr lang="ru-RU" sz="2800" b="1" dirty="0" smtClean="0">
              <a:solidFill>
                <a:schemeClr val="tx1"/>
              </a:solidFill>
            </a:endParaRPr>
          </a:p>
          <a:p>
            <a:pPr lvl="0"/>
            <a:endParaRPr lang="ru-RU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827</TotalTime>
  <Words>384</Words>
  <Application>Microsoft Office PowerPoint</Application>
  <PresentationFormat>Экран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Сыт сурэтым щыфлъагъур?</vt:lpstr>
      <vt:lpstr>Псалъэщ1эхэр зыдогъащ1э</vt:lpstr>
      <vt:lpstr>Презентация PowerPoint</vt:lpstr>
      <vt:lpstr>Дыкъоджэ, дигу идоубыдэ.</vt:lpstr>
      <vt:lpstr>Презентация PowerPoint</vt:lpstr>
      <vt:lpstr>Презентация PowerPoint</vt:lpstr>
      <vt:lpstr>Можно использовать для диалога.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58</cp:revision>
  <dcterms:created xsi:type="dcterms:W3CDTF">2013-11-25T07:17:07Z</dcterms:created>
  <dcterms:modified xsi:type="dcterms:W3CDTF">2014-04-10T17:11:51Z</dcterms:modified>
</cp:coreProperties>
</file>