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71" r:id="rId3"/>
    <p:sldId id="272" r:id="rId4"/>
    <p:sldId id="285" r:id="rId5"/>
    <p:sldId id="287" r:id="rId6"/>
    <p:sldId id="286" r:id="rId7"/>
    <p:sldId id="288" r:id="rId8"/>
    <p:sldId id="270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055A6-10F4-45AA-A41A-B2EC318DD158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1269F-48F5-4FF6-95EB-C038578B2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3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1680" y="2492896"/>
            <a:ext cx="6355041" cy="1917740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solidFill>
                  <a:srgbClr val="512373"/>
                </a:solidFill>
              </a:rPr>
              <a:t>Изучаем </a:t>
            </a:r>
            <a:br>
              <a:rPr lang="ru-RU" sz="4400" b="1" dirty="0" smtClean="0">
                <a:solidFill>
                  <a:srgbClr val="512373"/>
                </a:solidFill>
              </a:rPr>
            </a:br>
            <a:r>
              <a:rPr lang="ru-RU" sz="4400" b="1" dirty="0" smtClean="0">
                <a:solidFill>
                  <a:srgbClr val="512373"/>
                </a:solidFill>
              </a:rPr>
              <a:t>кабардинский </a:t>
            </a:r>
            <a:br>
              <a:rPr lang="ru-RU" sz="4400" b="1" dirty="0" smtClean="0">
                <a:solidFill>
                  <a:srgbClr val="512373"/>
                </a:solidFill>
              </a:rPr>
            </a:br>
            <a:r>
              <a:rPr lang="ru-RU" sz="4400" b="1" dirty="0" smtClean="0">
                <a:solidFill>
                  <a:srgbClr val="512373"/>
                </a:solidFill>
              </a:rPr>
              <a:t>язык</a:t>
            </a:r>
            <a:endParaRPr lang="ru-RU" sz="4400" b="1" dirty="0">
              <a:solidFill>
                <a:srgbClr val="512373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040" y="5517232"/>
            <a:ext cx="3741851" cy="1044605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</a:rPr>
              <a:t>Занятие №59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02474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Псалъэщ1эхэр зыдогъащ1э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00808"/>
            <a:ext cx="3672408" cy="48245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600" b="1" dirty="0" err="1"/>
              <a:t>щэн</a:t>
            </a:r>
            <a:r>
              <a:rPr lang="ru-RU" sz="2600" b="1" dirty="0"/>
              <a:t> </a:t>
            </a:r>
            <a:endParaRPr lang="ru-RU" sz="26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ru-RU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600" b="1" dirty="0" err="1" smtClean="0"/>
              <a:t>универмагым</a:t>
            </a:r>
            <a:r>
              <a:rPr lang="ru-RU" sz="2600" b="1" dirty="0" smtClean="0"/>
              <a:t> </a:t>
            </a:r>
            <a:r>
              <a:rPr lang="ru-RU" sz="2600" b="1" dirty="0" err="1"/>
              <a:t>щащэ</a:t>
            </a:r>
            <a:r>
              <a:rPr lang="ru-RU" sz="2600" b="1" dirty="0"/>
              <a:t> </a:t>
            </a:r>
            <a:endParaRPr lang="ru-RU" sz="26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600" b="1" dirty="0" err="1" smtClean="0"/>
              <a:t>къэщэхун</a:t>
            </a:r>
            <a:r>
              <a:rPr lang="ru-RU" sz="2600" b="1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600" b="1" dirty="0" smtClean="0"/>
              <a:t>щэхуак1уэ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600" b="1" dirty="0" smtClean="0"/>
              <a:t>щэхуак1уэ </a:t>
            </a:r>
            <a:r>
              <a:rPr lang="ru-RU" sz="2600" b="1" dirty="0"/>
              <a:t>к1уэн </a:t>
            </a:r>
            <a:endParaRPr lang="ru-RU" sz="26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2600" b="1" dirty="0" err="1" smtClean="0"/>
              <a:t>тыкуэн</a:t>
            </a:r>
            <a:r>
              <a:rPr lang="ru-RU" sz="2600" b="1" dirty="0" smtClean="0"/>
              <a:t> </a:t>
            </a:r>
          </a:p>
          <a:p>
            <a:endParaRPr lang="ru-RU" sz="3200" dirty="0"/>
          </a:p>
          <a:p>
            <a:endParaRPr lang="ru-RU" sz="32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067944" y="1700808"/>
            <a:ext cx="4824536" cy="48245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2600" b="1" i="1" dirty="0" err="1" smtClean="0"/>
              <a:t>перех</a:t>
            </a:r>
            <a:r>
              <a:rPr lang="ru-RU" sz="2600" b="1" dirty="0"/>
              <a:t>. продавать, продать что-л</a:t>
            </a:r>
            <a:r>
              <a:rPr lang="ru-RU" sz="2600" b="1" dirty="0" smtClean="0"/>
              <a:t>.; (4 тип)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600" b="1" dirty="0" smtClean="0"/>
              <a:t>продают </a:t>
            </a:r>
            <a:r>
              <a:rPr lang="ru-RU" sz="2600" b="1" dirty="0"/>
              <a:t>в </a:t>
            </a:r>
            <a:r>
              <a:rPr lang="ru-RU" sz="2600" b="1" dirty="0" smtClean="0"/>
              <a:t>универмаге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600" b="1" i="1" dirty="0" err="1" smtClean="0"/>
              <a:t>перех</a:t>
            </a:r>
            <a:r>
              <a:rPr lang="ru-RU" sz="2600" b="1" i="1" dirty="0"/>
              <a:t>.</a:t>
            </a:r>
            <a:r>
              <a:rPr lang="ru-RU" sz="2600" b="1" dirty="0"/>
              <a:t> покупать, купить кого-что-л</a:t>
            </a:r>
            <a:r>
              <a:rPr lang="ru-RU" sz="2600" b="1" dirty="0" smtClean="0"/>
              <a:t>.; (5 тип)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600" b="1" dirty="0" smtClean="0"/>
              <a:t>покупатель</a:t>
            </a:r>
            <a:endParaRPr lang="ru-RU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600" b="1" dirty="0" smtClean="0"/>
              <a:t>пойти </a:t>
            </a:r>
            <a:r>
              <a:rPr lang="ru-RU" sz="2600" b="1" dirty="0"/>
              <a:t>за покупками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600" b="1" dirty="0" smtClean="0"/>
              <a:t>магазин</a:t>
            </a:r>
            <a:endParaRPr lang="ru-RU" sz="2600" b="1" dirty="0"/>
          </a:p>
          <a:p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000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3672408" cy="561662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 err="1" smtClean="0"/>
              <a:t>щIэлъын</a:t>
            </a:r>
            <a:r>
              <a:rPr lang="ru-RU" b="1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1" dirty="0" smtClean="0"/>
          </a:p>
          <a:p>
            <a:pPr>
              <a:buFont typeface="Arial" panose="020B0604020202020204" pitchFamily="34" charset="0"/>
              <a:buChar char="•"/>
            </a:pPr>
            <a:endParaRPr lang="ru-RU" sz="16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 smtClean="0"/>
              <a:t>тыкуэным</a:t>
            </a:r>
            <a:r>
              <a:rPr lang="ru-RU" b="1" dirty="0" smtClean="0"/>
              <a:t> </a:t>
            </a:r>
            <a:r>
              <a:rPr lang="ru-RU" b="1" dirty="0"/>
              <a:t>щ1элъын </a:t>
            </a:r>
            <a:endParaRPr lang="ru-RU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 smtClean="0"/>
              <a:t>къэшэн</a:t>
            </a:r>
            <a:r>
              <a:rPr lang="ru-RU" b="1" dirty="0" smtClean="0"/>
              <a:t> </a:t>
            </a:r>
          </a:p>
          <a:p>
            <a:pPr marL="68580" indent="0">
              <a:buNone/>
            </a:pPr>
            <a:endParaRPr lang="ru-RU" b="1" dirty="0" smtClean="0"/>
          </a:p>
          <a:p>
            <a:pPr marL="68580" indent="0">
              <a:buNone/>
            </a:pPr>
            <a:endParaRPr lang="ru-RU" b="1" dirty="0"/>
          </a:p>
          <a:p>
            <a:pPr marL="68580" indent="0">
              <a:buNone/>
            </a:pPr>
            <a:endParaRPr lang="ru-RU" b="1" dirty="0" smtClean="0"/>
          </a:p>
          <a:p>
            <a:pPr marL="68580" indent="0">
              <a:buNone/>
            </a:pPr>
            <a:endParaRPr lang="ru-RU" sz="28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 smtClean="0"/>
              <a:t>тыкуэным</a:t>
            </a:r>
            <a:r>
              <a:rPr lang="ru-RU" b="1" dirty="0" smtClean="0"/>
              <a:t> </a:t>
            </a:r>
            <a:r>
              <a:rPr lang="ru-RU" b="1" dirty="0" err="1" smtClean="0"/>
              <a:t>къашэн</a:t>
            </a:r>
            <a:endParaRPr lang="ru-RU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 smtClean="0"/>
              <a:t>тыкуэнтет</a:t>
            </a:r>
            <a:r>
              <a:rPr lang="ru-RU" b="1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 smtClean="0"/>
              <a:t>бэзэр</a:t>
            </a:r>
            <a:endParaRPr lang="ru-RU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067944" y="836712"/>
            <a:ext cx="4752528" cy="56166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FD13B"/>
              </a:buClr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prstClr val="black"/>
                </a:solidFill>
              </a:rPr>
              <a:t>I </a:t>
            </a:r>
            <a:r>
              <a:rPr lang="ru-RU" b="1" i="1" dirty="0" err="1">
                <a:solidFill>
                  <a:prstClr val="black"/>
                </a:solidFill>
              </a:rPr>
              <a:t>неперех</a:t>
            </a:r>
            <a:r>
              <a:rPr lang="ru-RU" b="1" i="1" dirty="0">
                <a:solidFill>
                  <a:prstClr val="black"/>
                </a:solidFill>
              </a:rPr>
              <a:t>. </a:t>
            </a:r>
            <a:r>
              <a:rPr lang="ru-RU" b="1" dirty="0">
                <a:solidFill>
                  <a:prstClr val="black"/>
                </a:solidFill>
              </a:rPr>
              <a:t>лежать, находиться </a:t>
            </a:r>
            <a:r>
              <a:rPr lang="ru-RU" b="1" i="1" dirty="0">
                <a:solidFill>
                  <a:prstClr val="black"/>
                </a:solidFill>
              </a:rPr>
              <a:t>где-л. (в помещении), </a:t>
            </a:r>
            <a:r>
              <a:rPr lang="ru-RU" b="1" dirty="0">
                <a:solidFill>
                  <a:prstClr val="black"/>
                </a:solidFill>
              </a:rPr>
              <a:t>под </a:t>
            </a:r>
            <a:r>
              <a:rPr lang="ru-RU" b="1" i="1" dirty="0">
                <a:solidFill>
                  <a:prstClr val="black"/>
                </a:solidFill>
              </a:rPr>
              <a:t>чем-л.,</a:t>
            </a:r>
            <a:r>
              <a:rPr lang="ru-RU" b="1" dirty="0">
                <a:solidFill>
                  <a:prstClr val="black"/>
                </a:solidFill>
              </a:rPr>
              <a:t> </a:t>
            </a:r>
            <a:endParaRPr lang="ru-RU" b="1" dirty="0" smtClean="0">
              <a:solidFill>
                <a:prstClr val="black"/>
              </a:solidFill>
            </a:endParaRPr>
          </a:p>
          <a:p>
            <a:pPr>
              <a:buClr>
                <a:srgbClr val="7FD13B"/>
              </a:buClr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prstClr val="black"/>
                </a:solidFill>
              </a:rPr>
              <a:t>быть </a:t>
            </a:r>
            <a:r>
              <a:rPr lang="ru-RU" b="1" dirty="0">
                <a:solidFill>
                  <a:prstClr val="black"/>
                </a:solidFill>
              </a:rPr>
              <a:t>в </a:t>
            </a:r>
            <a:r>
              <a:rPr lang="ru-RU" b="1" dirty="0" smtClean="0">
                <a:solidFill>
                  <a:prstClr val="black"/>
                </a:solidFill>
              </a:rPr>
              <a:t>магазине; (1 тип)</a:t>
            </a:r>
            <a:endParaRPr lang="ru-RU" b="1" dirty="0">
              <a:solidFill>
                <a:prstClr val="black"/>
              </a:solidFill>
            </a:endParaRPr>
          </a:p>
          <a:p>
            <a:pPr>
              <a:buClr>
                <a:srgbClr val="7FD13B"/>
              </a:buClr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prstClr val="black"/>
                </a:solidFill>
              </a:rPr>
              <a:t>I</a:t>
            </a:r>
            <a:r>
              <a:rPr lang="ru-RU" b="1" dirty="0">
                <a:solidFill>
                  <a:prstClr val="black"/>
                </a:solidFill>
              </a:rPr>
              <a:t> </a:t>
            </a:r>
            <a:r>
              <a:rPr lang="ru-RU" b="1" i="1" dirty="0" err="1">
                <a:solidFill>
                  <a:prstClr val="black"/>
                </a:solidFill>
              </a:rPr>
              <a:t>перех</a:t>
            </a:r>
            <a:r>
              <a:rPr lang="ru-RU" b="1" i="1" dirty="0">
                <a:solidFill>
                  <a:prstClr val="black"/>
                </a:solidFill>
              </a:rPr>
              <a:t>. </a:t>
            </a:r>
            <a:r>
              <a:rPr lang="ru-RU" b="1" dirty="0">
                <a:solidFill>
                  <a:prstClr val="black"/>
                </a:solidFill>
              </a:rPr>
              <a:t>1) приводить, привести </a:t>
            </a:r>
            <a:r>
              <a:rPr lang="ru-RU" b="1" i="1" dirty="0">
                <a:solidFill>
                  <a:prstClr val="black"/>
                </a:solidFill>
              </a:rPr>
              <a:t>или </a:t>
            </a:r>
            <a:r>
              <a:rPr lang="ru-RU" b="1" dirty="0">
                <a:solidFill>
                  <a:prstClr val="black"/>
                </a:solidFill>
              </a:rPr>
              <a:t>привозить, привезти </a:t>
            </a:r>
            <a:r>
              <a:rPr lang="ru-RU" b="1" i="1" dirty="0">
                <a:solidFill>
                  <a:prstClr val="black"/>
                </a:solidFill>
              </a:rPr>
              <a:t>кого-что-л. (сюда); </a:t>
            </a:r>
            <a:r>
              <a:rPr lang="ru-RU" b="1" dirty="0">
                <a:solidFill>
                  <a:prstClr val="black"/>
                </a:solidFill>
              </a:rPr>
              <a:t>водить, вести </a:t>
            </a:r>
            <a:r>
              <a:rPr lang="ru-RU" b="1" i="1" dirty="0">
                <a:solidFill>
                  <a:prstClr val="black"/>
                </a:solidFill>
              </a:rPr>
              <a:t>или </a:t>
            </a:r>
            <a:r>
              <a:rPr lang="ru-RU" b="1" dirty="0">
                <a:solidFill>
                  <a:prstClr val="black"/>
                </a:solidFill>
              </a:rPr>
              <a:t>возить, везти </a:t>
            </a:r>
            <a:r>
              <a:rPr lang="ru-RU" b="1" i="1" dirty="0">
                <a:solidFill>
                  <a:prstClr val="black"/>
                </a:solidFill>
              </a:rPr>
              <a:t>кого-что-л. (сюда</a:t>
            </a:r>
            <a:r>
              <a:rPr lang="ru-RU" b="1" i="1" dirty="0" smtClean="0">
                <a:solidFill>
                  <a:prstClr val="black"/>
                </a:solidFill>
              </a:rPr>
              <a:t>);  (5 тип)</a:t>
            </a:r>
          </a:p>
          <a:p>
            <a:pPr>
              <a:buClr>
                <a:srgbClr val="7FD13B"/>
              </a:buClr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prstClr val="black"/>
                </a:solidFill>
              </a:rPr>
              <a:t>привезти </a:t>
            </a:r>
            <a:r>
              <a:rPr lang="ru-RU" b="1" dirty="0">
                <a:solidFill>
                  <a:prstClr val="black"/>
                </a:solidFill>
              </a:rPr>
              <a:t>в магазин</a:t>
            </a:r>
          </a:p>
          <a:p>
            <a:pPr>
              <a:buClr>
                <a:srgbClr val="7FD13B"/>
              </a:buClr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prstClr val="black"/>
                </a:solidFill>
              </a:rPr>
              <a:t>продавец</a:t>
            </a:r>
            <a:r>
              <a:rPr lang="ru-RU" b="1" dirty="0">
                <a:solidFill>
                  <a:prstClr val="black"/>
                </a:solidFill>
              </a:rPr>
              <a:t>, продавщица </a:t>
            </a:r>
          </a:p>
          <a:p>
            <a:pPr>
              <a:buClr>
                <a:srgbClr val="7FD13B"/>
              </a:buClr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prstClr val="black"/>
                </a:solidFill>
              </a:rPr>
              <a:t>базар</a:t>
            </a:r>
            <a:r>
              <a:rPr lang="ru-RU" b="1" dirty="0">
                <a:solidFill>
                  <a:prstClr val="black"/>
                </a:solidFill>
              </a:rPr>
              <a:t>, рынок</a:t>
            </a:r>
          </a:p>
        </p:txBody>
      </p:sp>
    </p:spTree>
    <p:extLst>
      <p:ext uri="{BB962C8B-B14F-4D97-AF65-F5344CB8AC3E}">
        <p14:creationId xmlns:p14="http://schemas.microsoft.com/office/powerpoint/2010/main" val="7595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chemeClr val="accent2">
                    <a:lumMod val="50000"/>
                  </a:schemeClr>
                </a:solidFill>
              </a:rPr>
              <a:t>Фыкъеджэ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, адэк1э </a:t>
            </a:r>
            <a:r>
              <a:rPr lang="ru-RU" sz="3600" b="1" dirty="0" err="1" smtClean="0">
                <a:solidFill>
                  <a:schemeClr val="accent2">
                    <a:lumMod val="50000"/>
                  </a:schemeClr>
                </a:solidFill>
              </a:rPr>
              <a:t>пыфщэ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ru-RU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132856"/>
            <a:ext cx="8136904" cy="4320480"/>
          </a:xfrm>
        </p:spPr>
        <p:txBody>
          <a:bodyPr>
            <a:normAutofit/>
          </a:bodyPr>
          <a:lstStyle/>
          <a:p>
            <a:r>
              <a:rPr lang="ru-RU" sz="2800" b="1" dirty="0" err="1">
                <a:solidFill>
                  <a:schemeClr val="tx1"/>
                </a:solidFill>
              </a:rPr>
              <a:t>Сэ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</a:rPr>
              <a:t>с</a:t>
            </a:r>
            <a:r>
              <a:rPr lang="ru-RU" sz="2800" b="1" dirty="0" err="1" smtClean="0">
                <a:solidFill>
                  <a:schemeClr val="tx1"/>
                </a:solidFill>
              </a:rPr>
              <a:t>ощэ</a:t>
            </a:r>
            <a:r>
              <a:rPr lang="ru-RU" sz="2800" b="1" dirty="0" smtClean="0">
                <a:solidFill>
                  <a:schemeClr val="tx1"/>
                </a:solidFill>
              </a:rPr>
              <a:t>, </a:t>
            </a:r>
            <a:r>
              <a:rPr lang="ru-RU" sz="2800" b="1" dirty="0" err="1" smtClean="0">
                <a:solidFill>
                  <a:schemeClr val="tx1"/>
                </a:solidFill>
              </a:rPr>
              <a:t>уэ</a:t>
            </a:r>
            <a:r>
              <a:rPr lang="ru-RU" sz="2800" b="1" dirty="0" smtClean="0">
                <a:solidFill>
                  <a:schemeClr val="tx1"/>
                </a:solidFill>
              </a:rPr>
              <a:t> ...</a:t>
            </a:r>
          </a:p>
          <a:p>
            <a:r>
              <a:rPr lang="ru-RU" sz="2800" b="1" dirty="0" err="1" smtClean="0">
                <a:solidFill>
                  <a:schemeClr val="tx1"/>
                </a:solidFill>
              </a:rPr>
              <a:t>Сэ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</a:rPr>
              <a:t>с</a:t>
            </a:r>
            <a:r>
              <a:rPr lang="ru-RU" sz="2800" b="1" dirty="0" err="1" smtClean="0">
                <a:solidFill>
                  <a:schemeClr val="tx1"/>
                </a:solidFill>
              </a:rPr>
              <a:t>щащ</a:t>
            </a:r>
            <a:r>
              <a:rPr lang="ru-RU" sz="2800" b="1" dirty="0" smtClean="0">
                <a:solidFill>
                  <a:schemeClr val="tx1"/>
                </a:solidFill>
              </a:rPr>
              <a:t>, </a:t>
            </a:r>
            <a:r>
              <a:rPr lang="ru-RU" sz="2800" b="1" dirty="0" err="1" smtClean="0">
                <a:solidFill>
                  <a:schemeClr val="tx1"/>
                </a:solidFill>
              </a:rPr>
              <a:t>уэ</a:t>
            </a:r>
            <a:r>
              <a:rPr lang="ru-RU" sz="2800" b="1" dirty="0" smtClean="0">
                <a:solidFill>
                  <a:schemeClr val="tx1"/>
                </a:solidFill>
              </a:rPr>
              <a:t> …</a:t>
            </a:r>
          </a:p>
          <a:p>
            <a:r>
              <a:rPr lang="ru-RU" sz="2800" b="1" dirty="0" err="1" smtClean="0">
                <a:solidFill>
                  <a:schemeClr val="tx1"/>
                </a:solidFill>
              </a:rPr>
              <a:t>Сэ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къы</a:t>
            </a:r>
            <a:r>
              <a:rPr lang="ru-RU" sz="2800" b="1" dirty="0" err="1" smtClean="0">
                <a:solidFill>
                  <a:srgbClr val="FF0000"/>
                </a:solidFill>
              </a:rPr>
              <a:t>з</a:t>
            </a:r>
            <a:r>
              <a:rPr lang="ru-RU" sz="2800" b="1" dirty="0" err="1" smtClean="0">
                <a:solidFill>
                  <a:schemeClr val="tx1"/>
                </a:solidFill>
              </a:rPr>
              <a:t>ощэху</a:t>
            </a:r>
            <a:r>
              <a:rPr lang="ru-RU" sz="2800" b="1" dirty="0" smtClean="0">
                <a:solidFill>
                  <a:schemeClr val="tx1"/>
                </a:solidFill>
              </a:rPr>
              <a:t>, </a:t>
            </a:r>
            <a:r>
              <a:rPr lang="ru-RU" sz="2800" b="1" dirty="0" err="1" smtClean="0">
                <a:solidFill>
                  <a:schemeClr val="tx1"/>
                </a:solidFill>
              </a:rPr>
              <a:t>уэ</a:t>
            </a:r>
            <a:r>
              <a:rPr lang="ru-RU" sz="2800" b="1" dirty="0" smtClean="0">
                <a:solidFill>
                  <a:schemeClr val="tx1"/>
                </a:solidFill>
              </a:rPr>
              <a:t> …</a:t>
            </a:r>
          </a:p>
          <a:p>
            <a:r>
              <a:rPr lang="ru-RU" sz="2800" b="1" dirty="0" err="1" smtClean="0">
                <a:solidFill>
                  <a:schemeClr val="tx1"/>
                </a:solidFill>
              </a:rPr>
              <a:t>Сэ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къэ</a:t>
            </a:r>
            <a:r>
              <a:rPr lang="ru-RU" sz="2800" b="1" dirty="0" err="1" smtClean="0">
                <a:solidFill>
                  <a:srgbClr val="FF0000"/>
                </a:solidFill>
              </a:rPr>
              <a:t>с</a:t>
            </a:r>
            <a:r>
              <a:rPr lang="ru-RU" sz="2800" b="1" dirty="0" err="1" smtClean="0">
                <a:solidFill>
                  <a:schemeClr val="tx1"/>
                </a:solidFill>
              </a:rPr>
              <a:t>щэхуащ</a:t>
            </a:r>
            <a:r>
              <a:rPr lang="ru-RU" sz="2800" b="1" dirty="0" smtClean="0">
                <a:solidFill>
                  <a:schemeClr val="tx1"/>
                </a:solidFill>
              </a:rPr>
              <a:t>, </a:t>
            </a:r>
            <a:r>
              <a:rPr lang="ru-RU" sz="2800" b="1" dirty="0" err="1" smtClean="0">
                <a:solidFill>
                  <a:schemeClr val="tx1"/>
                </a:solidFill>
              </a:rPr>
              <a:t>уэ</a:t>
            </a:r>
            <a:r>
              <a:rPr lang="ru-RU" sz="2800" b="1" dirty="0" smtClean="0">
                <a:solidFill>
                  <a:schemeClr val="tx1"/>
                </a:solidFill>
              </a:rPr>
              <a:t> …</a:t>
            </a:r>
            <a:endParaRPr lang="ru-RU" sz="2800" b="1" dirty="0">
              <a:solidFill>
                <a:schemeClr val="tx1"/>
              </a:solidFill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419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7560840" cy="1143000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</a:rPr>
              <a:t>Къезэгъ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</a:rPr>
              <a:t>псалъэхэр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</a:rPr>
              <a:t>хэвгъэувэж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323652"/>
            <a:ext cx="8208912" cy="3985668"/>
          </a:xfrm>
        </p:spPr>
        <p:txBody>
          <a:bodyPr>
            <a:normAutofit/>
          </a:bodyPr>
          <a:lstStyle/>
          <a:p>
            <a:pPr lvl="0">
              <a:buClr>
                <a:srgbClr val="7FD13B"/>
              </a:buClr>
            </a:pPr>
            <a:r>
              <a:rPr lang="ru-RU" sz="3200" b="1" dirty="0" err="1">
                <a:solidFill>
                  <a:schemeClr val="tx1"/>
                </a:solidFill>
              </a:rPr>
              <a:t>Сэ</a:t>
            </a:r>
            <a:r>
              <a:rPr lang="ru-RU" sz="3200" b="1" dirty="0">
                <a:solidFill>
                  <a:schemeClr val="tx1"/>
                </a:solidFill>
              </a:rPr>
              <a:t> … </a:t>
            </a:r>
            <a:r>
              <a:rPr lang="ru-RU" sz="3200" b="1" dirty="0" err="1">
                <a:solidFill>
                  <a:schemeClr val="tx1"/>
                </a:solidFill>
              </a:rPr>
              <a:t>къэ</a:t>
            </a:r>
            <a:r>
              <a:rPr lang="ru-RU" sz="3200" b="1" dirty="0" err="1">
                <a:solidFill>
                  <a:srgbClr val="FF0000"/>
                </a:solidFill>
              </a:rPr>
              <a:t>с</a:t>
            </a:r>
            <a:r>
              <a:rPr lang="ru-RU" sz="3200" b="1" dirty="0" err="1">
                <a:solidFill>
                  <a:schemeClr val="tx1"/>
                </a:solidFill>
              </a:rPr>
              <a:t>щэхуащ</a:t>
            </a:r>
            <a:r>
              <a:rPr lang="ru-RU" sz="3200" b="1" dirty="0" smtClean="0">
                <a:solidFill>
                  <a:schemeClr val="tx1"/>
                </a:solidFill>
              </a:rPr>
              <a:t>.</a:t>
            </a:r>
          </a:p>
          <a:p>
            <a:pPr lvl="0">
              <a:buClr>
                <a:srgbClr val="7FD13B"/>
              </a:buClr>
            </a:pPr>
            <a:r>
              <a:rPr lang="ru-RU" sz="3200" b="1" dirty="0" smtClean="0">
                <a:solidFill>
                  <a:schemeClr val="tx1"/>
                </a:solidFill>
              </a:rPr>
              <a:t>Л1ыжьым … килограмм </a:t>
            </a:r>
            <a:r>
              <a:rPr lang="ru-RU" sz="3200" b="1" dirty="0" err="1" smtClean="0">
                <a:solidFill>
                  <a:schemeClr val="tx1"/>
                </a:solidFill>
              </a:rPr>
              <a:t>къ</a:t>
            </a:r>
            <a:r>
              <a:rPr lang="ru-RU" sz="3200" b="1" dirty="0" err="1" smtClean="0">
                <a:solidFill>
                  <a:srgbClr val="FF0000"/>
                </a:solidFill>
              </a:rPr>
              <a:t>и</a:t>
            </a:r>
            <a:r>
              <a:rPr lang="ru-RU" sz="3200" b="1" dirty="0" err="1" smtClean="0">
                <a:solidFill>
                  <a:schemeClr val="tx1"/>
                </a:solidFill>
              </a:rPr>
              <a:t>щэхуащ</a:t>
            </a:r>
            <a:r>
              <a:rPr lang="ru-RU" sz="3200" b="1" dirty="0" smtClean="0">
                <a:solidFill>
                  <a:schemeClr val="tx1"/>
                </a:solidFill>
              </a:rPr>
              <a:t>.</a:t>
            </a:r>
          </a:p>
          <a:p>
            <a:pPr lvl="0">
              <a:buClr>
                <a:srgbClr val="7FD13B"/>
              </a:buClr>
            </a:pPr>
            <a:r>
              <a:rPr lang="ru-RU" sz="3200" b="1" dirty="0" err="1">
                <a:solidFill>
                  <a:schemeClr val="tx1"/>
                </a:solidFill>
              </a:rPr>
              <a:t>У</a:t>
            </a:r>
            <a:r>
              <a:rPr lang="ru-RU" sz="3200" b="1" dirty="0" err="1" smtClean="0">
                <a:solidFill>
                  <a:schemeClr val="tx1"/>
                </a:solidFill>
              </a:rPr>
              <a:t>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дыгъуасэ</a:t>
            </a:r>
            <a:r>
              <a:rPr lang="ru-RU" sz="3200" b="1" dirty="0" smtClean="0">
                <a:solidFill>
                  <a:schemeClr val="tx1"/>
                </a:solidFill>
              </a:rPr>
              <a:t> … 1эф1ыбзэ </a:t>
            </a:r>
            <a:r>
              <a:rPr lang="ru-RU" sz="3200" b="1" dirty="0" err="1" smtClean="0">
                <a:solidFill>
                  <a:schemeClr val="tx1"/>
                </a:solidFill>
              </a:rPr>
              <a:t>къэ</a:t>
            </a:r>
            <a:r>
              <a:rPr lang="ru-RU" sz="3200" b="1" dirty="0" err="1">
                <a:solidFill>
                  <a:srgbClr val="FF0000"/>
                </a:solidFill>
              </a:rPr>
              <a:t>п</a:t>
            </a:r>
            <a:r>
              <a:rPr lang="ru-RU" sz="3200" b="1" dirty="0" err="1" smtClean="0">
                <a:solidFill>
                  <a:schemeClr val="tx1"/>
                </a:solidFill>
              </a:rPr>
              <a:t>щэхуащ</a:t>
            </a:r>
            <a:r>
              <a:rPr lang="ru-RU" sz="3200" b="1" dirty="0" smtClean="0">
                <a:solidFill>
                  <a:schemeClr val="tx1"/>
                </a:solidFill>
              </a:rPr>
              <a:t>.</a:t>
            </a:r>
          </a:p>
          <a:p>
            <a:pPr lvl="0">
              <a:buClr>
                <a:srgbClr val="7FD13B"/>
              </a:buClr>
            </a:pPr>
            <a:r>
              <a:rPr lang="ru-RU" sz="3200" b="1" dirty="0" err="1" smtClean="0">
                <a:solidFill>
                  <a:schemeClr val="tx1"/>
                </a:solidFill>
              </a:rPr>
              <a:t>Мухьэмэдрэ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сэрэ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нобэ</a:t>
            </a:r>
            <a:r>
              <a:rPr lang="ru-RU" sz="3200" b="1" dirty="0" smtClean="0">
                <a:solidFill>
                  <a:schemeClr val="tx1"/>
                </a:solidFill>
              </a:rPr>
              <a:t> … килограмм т1ощ1 </a:t>
            </a:r>
            <a:r>
              <a:rPr lang="ru-RU" sz="3200" b="1" dirty="0" err="1" smtClean="0">
                <a:solidFill>
                  <a:schemeClr val="tx1"/>
                </a:solidFill>
              </a:rPr>
              <a:t>къэ</a:t>
            </a:r>
            <a:r>
              <a:rPr lang="ru-RU" sz="3200" b="1" dirty="0" err="1" smtClean="0">
                <a:solidFill>
                  <a:srgbClr val="FF0000"/>
                </a:solidFill>
              </a:rPr>
              <a:t>т</a:t>
            </a:r>
            <a:r>
              <a:rPr lang="ru-RU" sz="3200" b="1" dirty="0" err="1" smtClean="0">
                <a:solidFill>
                  <a:schemeClr val="tx1"/>
                </a:solidFill>
              </a:rPr>
              <a:t>щэхуащ</a:t>
            </a:r>
            <a:r>
              <a:rPr lang="ru-RU" sz="3200" b="1" dirty="0" smtClean="0">
                <a:solidFill>
                  <a:schemeClr val="tx1"/>
                </a:solidFill>
              </a:rPr>
              <a:t>. </a:t>
            </a:r>
            <a:endParaRPr lang="ru-RU" sz="3200" b="1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5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Упщ1эхэм </a:t>
            </a:r>
            <a:r>
              <a:rPr lang="ru-RU" sz="3600" b="1" dirty="0" err="1" smtClean="0">
                <a:solidFill>
                  <a:schemeClr val="accent2">
                    <a:lumMod val="50000"/>
                  </a:schemeClr>
                </a:solidFill>
              </a:rPr>
              <a:t>жэуап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600" b="1" dirty="0" err="1" smtClean="0">
                <a:solidFill>
                  <a:schemeClr val="accent2">
                    <a:lumMod val="50000"/>
                  </a:schemeClr>
                </a:solidFill>
              </a:rPr>
              <a:t>идот</a:t>
            </a:r>
            <a:endParaRPr lang="ru-RU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132856"/>
            <a:ext cx="7128908" cy="3699773"/>
          </a:xfrm>
        </p:spPr>
        <p:txBody>
          <a:bodyPr/>
          <a:lstStyle/>
          <a:p>
            <a:pPr lvl="0"/>
            <a:r>
              <a:rPr lang="ru-RU" sz="2800" b="1" i="1" dirty="0">
                <a:solidFill>
                  <a:schemeClr val="tx1"/>
                </a:solidFill>
              </a:rPr>
              <a:t>Сыт </a:t>
            </a:r>
            <a:r>
              <a:rPr lang="ru-RU" sz="2800" b="1" i="1" dirty="0" err="1">
                <a:solidFill>
                  <a:schemeClr val="tx1"/>
                </a:solidFill>
              </a:rPr>
              <a:t>тыкуэным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щащэр</a:t>
            </a:r>
            <a:r>
              <a:rPr lang="ru-RU" sz="2800" b="1" i="1" dirty="0">
                <a:solidFill>
                  <a:schemeClr val="tx1"/>
                </a:solidFill>
              </a:rPr>
              <a:t>, ...? </a:t>
            </a:r>
          </a:p>
          <a:p>
            <a:pPr lvl="0"/>
            <a:r>
              <a:rPr lang="ru-RU" sz="2800" b="1" i="1" dirty="0">
                <a:solidFill>
                  <a:schemeClr val="tx1"/>
                </a:solidFill>
              </a:rPr>
              <a:t>Сыт </a:t>
            </a:r>
            <a:r>
              <a:rPr lang="ru-RU" sz="2800" b="1" i="1" dirty="0" err="1">
                <a:solidFill>
                  <a:schemeClr val="tx1"/>
                </a:solidFill>
              </a:rPr>
              <a:t>бэзэрым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щащэр</a:t>
            </a:r>
            <a:r>
              <a:rPr lang="ru-RU" sz="2800" b="1" i="1" dirty="0">
                <a:solidFill>
                  <a:schemeClr val="tx1"/>
                </a:solidFill>
              </a:rPr>
              <a:t>, ...? </a:t>
            </a:r>
          </a:p>
          <a:p>
            <a:pPr lvl="0"/>
            <a:r>
              <a:rPr lang="ru-RU" sz="2800" b="1" i="1" dirty="0">
                <a:solidFill>
                  <a:schemeClr val="tx1"/>
                </a:solidFill>
              </a:rPr>
              <a:t>Сыт </a:t>
            </a:r>
            <a:r>
              <a:rPr lang="ru-RU" sz="2800" b="1" i="1" dirty="0" err="1">
                <a:solidFill>
                  <a:schemeClr val="tx1"/>
                </a:solidFill>
              </a:rPr>
              <a:t>универмагым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щащэр</a:t>
            </a:r>
            <a:r>
              <a:rPr lang="ru-RU" sz="2800" b="1" i="1" dirty="0">
                <a:solidFill>
                  <a:schemeClr val="tx1"/>
                </a:solidFill>
              </a:rPr>
              <a:t>, ...? </a:t>
            </a:r>
          </a:p>
          <a:p>
            <a:pPr lvl="0"/>
            <a:r>
              <a:rPr lang="ru-RU" sz="2800" b="1" i="1" dirty="0">
                <a:solidFill>
                  <a:schemeClr val="tx1"/>
                </a:solidFill>
              </a:rPr>
              <a:t>Сыт </a:t>
            </a:r>
            <a:r>
              <a:rPr lang="ru-RU" sz="2800" b="1" i="1" dirty="0" err="1">
                <a:solidFill>
                  <a:schemeClr val="tx1"/>
                </a:solidFill>
              </a:rPr>
              <a:t>универсамым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щащэр</a:t>
            </a:r>
            <a:r>
              <a:rPr lang="ru-RU" sz="2800" b="1" i="1" dirty="0">
                <a:solidFill>
                  <a:schemeClr val="tx1"/>
                </a:solidFill>
              </a:rPr>
              <a:t>?</a:t>
            </a:r>
            <a:endParaRPr lang="ru-RU" sz="2800" b="1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8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err="1">
                <a:solidFill>
                  <a:schemeClr val="accent2">
                    <a:lumMod val="50000"/>
                  </a:schemeClr>
                </a:solidFill>
              </a:rPr>
              <a:t>Къезэгъ</a:t>
            </a:r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2">
                    <a:lumMod val="50000"/>
                  </a:schemeClr>
                </a:solidFill>
              </a:rPr>
              <a:t>псалъэхэр</a:t>
            </a:r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2">
                    <a:lumMod val="50000"/>
                  </a:schemeClr>
                </a:solidFill>
              </a:rPr>
              <a:t>хэвгъэувэж</a:t>
            </a:r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88840"/>
            <a:ext cx="8208912" cy="3843789"/>
          </a:xfrm>
        </p:spPr>
        <p:txBody>
          <a:bodyPr/>
          <a:lstStyle/>
          <a:p>
            <a:r>
              <a:rPr lang="ru-RU" sz="2800" b="1" dirty="0" err="1">
                <a:solidFill>
                  <a:schemeClr val="tx1"/>
                </a:solidFill>
              </a:rPr>
              <a:t>Нобэ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ди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тыкуэным</a:t>
            </a:r>
            <a:r>
              <a:rPr lang="ru-RU" sz="2800" b="1" dirty="0">
                <a:solidFill>
                  <a:schemeClr val="tx1"/>
                </a:solidFill>
              </a:rPr>
              <a:t> ... </a:t>
            </a:r>
            <a:r>
              <a:rPr lang="ru-RU" sz="2800" b="1" dirty="0" err="1">
                <a:solidFill>
                  <a:schemeClr val="tx1"/>
                </a:solidFill>
              </a:rPr>
              <a:t>куэд</a:t>
            </a:r>
            <a:r>
              <a:rPr lang="ru-RU" sz="2800" b="1" dirty="0">
                <a:solidFill>
                  <a:schemeClr val="tx1"/>
                </a:solidFill>
              </a:rPr>
              <a:t> (много) </a:t>
            </a:r>
            <a:r>
              <a:rPr lang="ru-RU" sz="2800" b="1" dirty="0" err="1">
                <a:solidFill>
                  <a:schemeClr val="tx1"/>
                </a:solidFill>
              </a:rPr>
              <a:t>къашащ</a:t>
            </a:r>
            <a:r>
              <a:rPr lang="ru-RU" sz="2800" b="1" dirty="0">
                <a:solidFill>
                  <a:schemeClr val="tx1"/>
                </a:solidFill>
              </a:rPr>
              <a:t>.</a:t>
            </a:r>
          </a:p>
          <a:p>
            <a:r>
              <a:rPr lang="ru-RU" sz="2800" b="1" dirty="0" err="1">
                <a:solidFill>
                  <a:schemeClr val="tx1"/>
                </a:solidFill>
              </a:rPr>
              <a:t>Дыгъуасэ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универсамым</a:t>
            </a:r>
            <a:r>
              <a:rPr lang="ru-RU" sz="2800" b="1" dirty="0">
                <a:solidFill>
                  <a:schemeClr val="tx1"/>
                </a:solidFill>
              </a:rPr>
              <a:t> ... машинит1 </a:t>
            </a:r>
            <a:r>
              <a:rPr lang="ru-RU" sz="2800" b="1" dirty="0" err="1">
                <a:solidFill>
                  <a:schemeClr val="tx1"/>
                </a:solidFill>
              </a:rPr>
              <a:t>къашащ</a:t>
            </a:r>
            <a:r>
              <a:rPr lang="ru-RU" sz="2800" b="1" dirty="0">
                <a:solidFill>
                  <a:schemeClr val="tx1"/>
                </a:solidFill>
              </a:rPr>
              <a:t>.</a:t>
            </a:r>
          </a:p>
          <a:p>
            <a:r>
              <a:rPr lang="ru-RU" sz="2800" b="1" dirty="0" err="1">
                <a:solidFill>
                  <a:schemeClr val="tx1"/>
                </a:solidFill>
              </a:rPr>
              <a:t>Пщэдджыжь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къэс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бэзэрым</a:t>
            </a:r>
            <a:r>
              <a:rPr lang="ru-RU" sz="2800" b="1" dirty="0">
                <a:solidFill>
                  <a:schemeClr val="tx1"/>
                </a:solidFill>
              </a:rPr>
              <a:t> ... </a:t>
            </a:r>
            <a:r>
              <a:rPr lang="ru-RU" sz="2800" b="1" dirty="0" err="1">
                <a:solidFill>
                  <a:schemeClr val="tx1"/>
                </a:solidFill>
              </a:rPr>
              <a:t>куэд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къашэ</a:t>
            </a:r>
            <a:r>
              <a:rPr lang="ru-RU" sz="2800" b="1" dirty="0">
                <a:solidFill>
                  <a:schemeClr val="tx1"/>
                </a:solidFill>
              </a:rPr>
              <a:t>.</a:t>
            </a:r>
          </a:p>
          <a:p>
            <a:r>
              <a:rPr lang="ru-RU" sz="2800" b="1" dirty="0" err="1">
                <a:solidFill>
                  <a:schemeClr val="tx1"/>
                </a:solidFill>
              </a:rPr>
              <a:t>Махуэ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къэс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универмагым</a:t>
            </a:r>
            <a:r>
              <a:rPr lang="ru-RU" sz="2800" b="1" dirty="0">
                <a:solidFill>
                  <a:schemeClr val="tx1"/>
                </a:solidFill>
              </a:rPr>
              <a:t> ... </a:t>
            </a:r>
            <a:r>
              <a:rPr lang="ru-RU" sz="2800" b="1" dirty="0" err="1">
                <a:solidFill>
                  <a:schemeClr val="tx1"/>
                </a:solidFill>
              </a:rPr>
              <a:t>куэд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къашэ</a:t>
            </a:r>
            <a:r>
              <a:rPr lang="ru-RU" sz="2800" b="1" dirty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35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08912" cy="864096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err="1" smtClean="0">
                <a:solidFill>
                  <a:schemeClr val="accent2">
                    <a:lumMod val="50000"/>
                  </a:schemeClr>
                </a:solidFill>
              </a:rPr>
              <a:t>Фыкъеджэ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, адэк1э </a:t>
            </a:r>
            <a:r>
              <a:rPr lang="ru-RU" sz="3600" b="1" dirty="0" err="1" smtClean="0">
                <a:solidFill>
                  <a:schemeClr val="accent2">
                    <a:lumMod val="50000"/>
                  </a:schemeClr>
                </a:solidFill>
              </a:rPr>
              <a:t>пыфщэ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ru-RU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8" cy="4752528"/>
          </a:xfrm>
        </p:spPr>
        <p:txBody>
          <a:bodyPr>
            <a:normAutofit/>
          </a:bodyPr>
          <a:lstStyle/>
          <a:p>
            <a:r>
              <a:rPr lang="ru-RU" sz="2800" b="1" dirty="0" err="1">
                <a:solidFill>
                  <a:schemeClr val="tx1"/>
                </a:solidFill>
              </a:rPr>
              <a:t>Сэ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тыкуэным</a:t>
            </a:r>
            <a:r>
              <a:rPr lang="ru-RU" sz="2800" b="1" dirty="0">
                <a:solidFill>
                  <a:schemeClr val="tx1"/>
                </a:solidFill>
              </a:rPr>
              <a:t> щэхуак1уэ сок1уэ. </a:t>
            </a:r>
            <a:r>
              <a:rPr lang="ru-RU" sz="2800" b="1" dirty="0" err="1">
                <a:solidFill>
                  <a:schemeClr val="tx1"/>
                </a:solidFill>
              </a:rPr>
              <a:t>Уэ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дэнэ</a:t>
            </a:r>
            <a:r>
              <a:rPr lang="ru-RU" sz="2800" b="1" dirty="0">
                <a:solidFill>
                  <a:schemeClr val="tx1"/>
                </a:solidFill>
              </a:rPr>
              <a:t> щэхуак1уэ уздэк1уэр?</a:t>
            </a:r>
          </a:p>
          <a:p>
            <a:r>
              <a:rPr lang="ru-RU" sz="2800" b="1" dirty="0">
                <a:solidFill>
                  <a:schemeClr val="tx1"/>
                </a:solidFill>
              </a:rPr>
              <a:t>1 уч</a:t>
            </a:r>
            <a:r>
              <a:rPr lang="ru-RU" sz="2800" b="1" dirty="0" smtClean="0">
                <a:solidFill>
                  <a:schemeClr val="tx1"/>
                </a:solidFill>
              </a:rPr>
              <a:t>.: </a:t>
            </a:r>
            <a:r>
              <a:rPr lang="ru-RU" sz="2800" b="1" dirty="0" err="1">
                <a:solidFill>
                  <a:schemeClr val="tx1"/>
                </a:solidFill>
              </a:rPr>
              <a:t>Сэ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универсамым</a:t>
            </a:r>
            <a:r>
              <a:rPr lang="ru-RU" sz="2800" b="1" dirty="0">
                <a:solidFill>
                  <a:schemeClr val="tx1"/>
                </a:solidFill>
              </a:rPr>
              <a:t> щэхуак1уэ сок1уэ. </a:t>
            </a:r>
            <a:r>
              <a:rPr lang="ru-RU" sz="2800" b="1" dirty="0" err="1">
                <a:solidFill>
                  <a:schemeClr val="tx1"/>
                </a:solidFill>
              </a:rPr>
              <a:t>Уэ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дэнэ</a:t>
            </a:r>
            <a:r>
              <a:rPr lang="ru-RU" sz="2800" b="1" dirty="0">
                <a:solidFill>
                  <a:schemeClr val="tx1"/>
                </a:solidFill>
              </a:rPr>
              <a:t> щэхуак1уэ уздэк1уэр?</a:t>
            </a:r>
          </a:p>
          <a:p>
            <a:r>
              <a:rPr lang="ru-RU" sz="2800" b="1" dirty="0">
                <a:solidFill>
                  <a:schemeClr val="tx1"/>
                </a:solidFill>
              </a:rPr>
              <a:t>2 уч.: </a:t>
            </a:r>
            <a:r>
              <a:rPr lang="ru-RU" sz="2800" b="1" dirty="0" err="1">
                <a:solidFill>
                  <a:schemeClr val="tx1"/>
                </a:solidFill>
              </a:rPr>
              <a:t>Сэ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бэзэрым</a:t>
            </a:r>
            <a:r>
              <a:rPr lang="ru-RU" sz="2800" b="1" dirty="0">
                <a:solidFill>
                  <a:schemeClr val="tx1"/>
                </a:solidFill>
              </a:rPr>
              <a:t> щэхуак1уэ сок1уэ. </a:t>
            </a:r>
            <a:r>
              <a:rPr lang="ru-RU" sz="2800" b="1" dirty="0" err="1">
                <a:solidFill>
                  <a:schemeClr val="tx1"/>
                </a:solidFill>
              </a:rPr>
              <a:t>Уэ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дэнэ</a:t>
            </a:r>
            <a:r>
              <a:rPr lang="ru-RU" sz="2800" b="1" dirty="0">
                <a:solidFill>
                  <a:schemeClr val="tx1"/>
                </a:solidFill>
              </a:rPr>
              <a:t> щэхуак1уэ уздэк1уэр? </a:t>
            </a:r>
            <a:endParaRPr lang="ru-RU" sz="2800" b="1" dirty="0" smtClean="0">
              <a:solidFill>
                <a:schemeClr val="tx1"/>
              </a:solidFill>
            </a:endParaRPr>
          </a:p>
          <a:p>
            <a:r>
              <a:rPr lang="ru-RU" sz="2800" b="1" dirty="0" smtClean="0">
                <a:solidFill>
                  <a:schemeClr val="tx1"/>
                </a:solidFill>
              </a:rPr>
              <a:t>3 уч.: …</a:t>
            </a:r>
          </a:p>
          <a:p>
            <a:pPr lvl="0"/>
            <a:endParaRPr lang="ru-RU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5-конечная звезда 3"/>
          <p:cNvSpPr/>
          <p:nvPr/>
        </p:nvSpPr>
        <p:spPr>
          <a:xfrm>
            <a:off x="7956376" y="5877272"/>
            <a:ext cx="576064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6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Фыпсэу</a:t>
            </a:r>
            <a:r>
              <a:rPr lang="ru-RU" sz="4800" b="1" dirty="0" smtClean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Узыншэу</a:t>
            </a:r>
            <a:r>
              <a:rPr lang="ru-RU" sz="4800" b="1" dirty="0" smtClean="0">
                <a:solidFill>
                  <a:schemeClr val="tx1"/>
                </a:solidFill>
              </a:rPr>
              <a:t> </a:t>
            </a:r>
            <a:r>
              <a:rPr lang="ru-RU" sz="4800" b="1" dirty="0" err="1" smtClean="0">
                <a:solidFill>
                  <a:schemeClr val="tx1"/>
                </a:solidFill>
              </a:rPr>
              <a:t>фыщыт</a:t>
            </a:r>
            <a:r>
              <a:rPr lang="ru-RU" sz="4800" b="1" dirty="0" smtClean="0">
                <a:solidFill>
                  <a:schemeClr val="tx1"/>
                </a:solidFill>
              </a:rPr>
              <a:t>!</a:t>
            </a:r>
            <a:endParaRPr lang="ru-RU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899</TotalTime>
  <Words>234</Words>
  <Application>Microsoft Office PowerPoint</Application>
  <PresentationFormat>Экран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Остин</vt:lpstr>
      <vt:lpstr>Изучаем  кабардинский  язык</vt:lpstr>
      <vt:lpstr>Псалъэщ1эхэр зыдогъащ1э</vt:lpstr>
      <vt:lpstr>Презентация PowerPoint</vt:lpstr>
      <vt:lpstr>Фыкъеджэ, адэк1э пыфщэ.</vt:lpstr>
      <vt:lpstr>Къезэгъ псалъэхэр хэвгъэувэж.</vt:lpstr>
      <vt:lpstr>Упщ1эхэм жэуап идот</vt:lpstr>
      <vt:lpstr>Къезэгъ псалъэхэр хэвгъэувэж.</vt:lpstr>
      <vt:lpstr>Фыкъеджэ, адэк1э пыфщэ.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мама</cp:lastModifiedBy>
  <cp:revision>63</cp:revision>
  <dcterms:created xsi:type="dcterms:W3CDTF">2013-11-25T07:17:07Z</dcterms:created>
  <dcterms:modified xsi:type="dcterms:W3CDTF">2014-04-10T17:15:31Z</dcterms:modified>
</cp:coreProperties>
</file>