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2" r:id="rId6"/>
    <p:sldId id="266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17.04.2014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17.04.2014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17.04.2014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17.04.2014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17.04.2014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17.04.2014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17.04.2014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17.04.2014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17.04.2014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17.04.2014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17.04.2014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17.04.2014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6600" kern="0" dirty="0">
                <a:ln/>
                <a:solidFill>
                  <a:schemeClr val="bg1"/>
                </a:solidFill>
                <a:effectLst/>
              </a:rPr>
              <a:t>Изучаем </a:t>
            </a:r>
            <a:br>
              <a:rPr lang="ru-RU" sz="6600" kern="0" dirty="0">
                <a:ln/>
                <a:solidFill>
                  <a:schemeClr val="bg1"/>
                </a:solidFill>
                <a:effectLst/>
              </a:rPr>
            </a:br>
            <a:r>
              <a:rPr lang="ru-RU" sz="6600" kern="0" dirty="0">
                <a:ln/>
                <a:solidFill>
                  <a:schemeClr val="bg1"/>
                </a:solidFill>
                <a:effectLst/>
              </a:rPr>
              <a:t>кабардинский язык</a:t>
            </a:r>
            <a:endParaRPr lang="ru-RU" sz="6600" dirty="0">
              <a:ln/>
              <a:solidFill>
                <a:schemeClr val="bg1"/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№60</a:t>
            </a:r>
            <a:endParaRPr lang="ru-RU" sz="4000" b="1" dirty="0">
              <a:ln w="50800"/>
              <a:solidFill>
                <a:schemeClr val="bg1">
                  <a:shade val="50000"/>
                </a:schemeClr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424936" cy="114300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solidFill>
                  <a:schemeClr val="bg2">
                    <a:lumMod val="10000"/>
                  </a:schemeClr>
                </a:solidFill>
              </a:rPr>
              <a:t>Упщ1эхэм </a:t>
            </a:r>
            <a:r>
              <a:rPr lang="ru-RU" sz="4400" b="1" dirty="0" err="1" smtClean="0">
                <a:solidFill>
                  <a:schemeClr val="bg2">
                    <a:lumMod val="10000"/>
                  </a:schemeClr>
                </a:solidFill>
              </a:rPr>
              <a:t>фыкъеджэ</a:t>
            </a:r>
            <a:r>
              <a:rPr lang="ru-RU" sz="4400" b="1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ru-RU" sz="4400" b="1" dirty="0" err="1" smtClean="0">
                <a:solidFill>
                  <a:schemeClr val="bg2">
                    <a:lumMod val="10000"/>
                  </a:schemeClr>
                </a:solidFill>
              </a:rPr>
              <a:t>жэуап</a:t>
            </a:r>
            <a:r>
              <a:rPr lang="ru-RU" sz="4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sz="4400" b="1" dirty="0" err="1" smtClean="0">
                <a:solidFill>
                  <a:schemeClr val="bg2">
                    <a:lumMod val="10000"/>
                  </a:schemeClr>
                </a:solidFill>
              </a:rPr>
              <a:t>ефт</a:t>
            </a:r>
            <a:r>
              <a:rPr lang="ru-RU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ru-RU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17440"/>
            <a:ext cx="8784976" cy="50405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800" b="1" dirty="0">
                <a:latin typeface="Arial Black" panose="020B0A04020102020204" pitchFamily="34" charset="0"/>
              </a:rPr>
              <a:t>Сыт фи </a:t>
            </a:r>
            <a:r>
              <a:rPr lang="ru-RU" sz="2800" b="1" dirty="0" err="1">
                <a:latin typeface="Arial Black" panose="020B0A04020102020204" pitchFamily="34" charset="0"/>
              </a:rPr>
              <a:t>тыкуэным</a:t>
            </a:r>
            <a:r>
              <a:rPr lang="ru-RU" sz="2800" b="1" dirty="0">
                <a:latin typeface="Arial Black" panose="020B0A04020102020204" pitchFamily="34" charset="0"/>
              </a:rPr>
              <a:t> щ1элъыр</a:t>
            </a:r>
            <a:r>
              <a:rPr lang="ru-RU" sz="2800" b="1" dirty="0" smtClean="0">
                <a:latin typeface="Arial Black" panose="020B0A04020102020204" pitchFamily="34" charset="0"/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ru-RU" sz="2800" b="1" dirty="0" smtClean="0">
                <a:latin typeface="Arial Black" panose="020B0A04020102020204" pitchFamily="34" charset="0"/>
              </a:rPr>
              <a:t>Щэхуак1уэ </a:t>
            </a:r>
            <a:r>
              <a:rPr lang="ru-RU" sz="2800" b="1" dirty="0" err="1">
                <a:latin typeface="Arial Black" panose="020B0A04020102020204" pitchFamily="34" charset="0"/>
              </a:rPr>
              <a:t>куэд</a:t>
            </a:r>
            <a:r>
              <a:rPr lang="ru-RU" sz="2800" b="1" dirty="0">
                <a:latin typeface="Arial Black" panose="020B0A04020102020204" pitchFamily="34" charset="0"/>
              </a:rPr>
              <a:t> къак1уэрэ фи </a:t>
            </a:r>
            <a:r>
              <a:rPr lang="ru-RU" sz="2800" b="1" dirty="0" err="1">
                <a:latin typeface="Arial Black" panose="020B0A04020102020204" pitchFamily="34" charset="0"/>
              </a:rPr>
              <a:t>тыкуэным</a:t>
            </a:r>
            <a:r>
              <a:rPr lang="ru-RU" sz="2800" b="1" dirty="0">
                <a:latin typeface="Arial Black" panose="020B0A04020102020204" pitchFamily="34" charset="0"/>
              </a:rPr>
              <a:t>? </a:t>
            </a:r>
            <a:endParaRPr lang="ru-RU" sz="2800" b="1" dirty="0" smtClean="0">
              <a:latin typeface="Arial Black" panose="020B0A040201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2800" b="1" dirty="0" err="1" smtClean="0">
                <a:latin typeface="Arial Black" panose="020B0A04020102020204" pitchFamily="34" charset="0"/>
              </a:rPr>
              <a:t>Уэ</a:t>
            </a:r>
            <a:r>
              <a:rPr lang="ru-RU" sz="2800" b="1" dirty="0" smtClean="0">
                <a:latin typeface="Arial Black" panose="020B0A04020102020204" pitchFamily="34" charset="0"/>
              </a:rPr>
              <a:t> </a:t>
            </a:r>
            <a:r>
              <a:rPr lang="ru-RU" sz="2800" b="1" dirty="0" err="1">
                <a:latin typeface="Arial Black" panose="020B0A04020102020204" pitchFamily="34" charset="0"/>
              </a:rPr>
              <a:t>куэдрэ</a:t>
            </a:r>
            <a:r>
              <a:rPr lang="ru-RU" sz="2800" b="1" dirty="0">
                <a:latin typeface="Arial Black" panose="020B0A04020102020204" pitchFamily="34" charset="0"/>
              </a:rPr>
              <a:t> щэхуак1уэ ук1уэрэ? </a:t>
            </a:r>
            <a:endParaRPr lang="ru-RU" sz="2800" b="1" dirty="0" smtClean="0">
              <a:latin typeface="Arial Black" panose="020B0A040201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2800" b="1" dirty="0" err="1" smtClean="0">
                <a:latin typeface="Arial Black" panose="020B0A04020102020204" pitchFamily="34" charset="0"/>
              </a:rPr>
              <a:t>Хэт</a:t>
            </a:r>
            <a:r>
              <a:rPr lang="ru-RU" sz="2800" b="1" dirty="0" smtClean="0">
                <a:latin typeface="Arial Black" panose="020B0A04020102020204" pitchFamily="34" charset="0"/>
              </a:rPr>
              <a:t> </a:t>
            </a:r>
            <a:r>
              <a:rPr lang="ru-RU" sz="2800" b="1" dirty="0" err="1">
                <a:latin typeface="Arial Black" panose="020B0A04020102020204" pitchFamily="34" charset="0"/>
              </a:rPr>
              <a:t>бэзэрым</a:t>
            </a:r>
            <a:r>
              <a:rPr lang="ru-RU" sz="2800" b="1" dirty="0">
                <a:latin typeface="Arial Black" panose="020B0A04020102020204" pitchFamily="34" charset="0"/>
              </a:rPr>
              <a:t> щэхуак1уэ </a:t>
            </a:r>
            <a:r>
              <a:rPr lang="ru-RU" sz="2800" b="1" dirty="0" err="1">
                <a:latin typeface="Arial Black" panose="020B0A04020102020204" pitchFamily="34" charset="0"/>
              </a:rPr>
              <a:t>куэдрэ</a:t>
            </a:r>
            <a:r>
              <a:rPr lang="ru-RU" sz="2800" b="1" dirty="0">
                <a:latin typeface="Arial Black" panose="020B0A04020102020204" pitchFamily="34" charset="0"/>
              </a:rPr>
              <a:t> к1уэр? </a:t>
            </a:r>
            <a:endParaRPr lang="ru-RU" sz="2800" b="1" dirty="0" smtClean="0">
              <a:latin typeface="Arial Black" panose="020B0A040201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2800" b="1" dirty="0" err="1" smtClean="0">
                <a:latin typeface="Arial Black" panose="020B0A04020102020204" pitchFamily="34" charset="0"/>
              </a:rPr>
              <a:t>Пхъэщхьэмыщхьэхэр</a:t>
            </a:r>
            <a:r>
              <a:rPr lang="ru-RU" sz="2800" b="1" dirty="0">
                <a:latin typeface="Arial Black" panose="020B0A04020102020204" pitchFamily="34" charset="0"/>
              </a:rPr>
              <a:t>, </a:t>
            </a:r>
            <a:r>
              <a:rPr lang="ru-RU" sz="2800" b="1" dirty="0" smtClean="0">
                <a:latin typeface="Arial Black" panose="020B0A04020102020204" pitchFamily="34" charset="0"/>
              </a:rPr>
              <a:t>хадэхэк1хэр фи </a:t>
            </a:r>
            <a:r>
              <a:rPr lang="ru-RU" sz="2800" b="1" dirty="0" err="1">
                <a:latin typeface="Arial Black" panose="020B0A04020102020204" pitchFamily="34" charset="0"/>
              </a:rPr>
              <a:t>тыкуэным</a:t>
            </a:r>
            <a:r>
              <a:rPr lang="ru-RU" sz="2800" b="1" dirty="0">
                <a:latin typeface="Arial Black" panose="020B0A04020102020204" pitchFamily="34" charset="0"/>
              </a:rPr>
              <a:t> щ1элъ? </a:t>
            </a:r>
            <a:endParaRPr lang="ru-RU" sz="2800" b="1" dirty="0" smtClean="0">
              <a:latin typeface="Arial Black" panose="020B0A040201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2800" b="1" dirty="0" smtClean="0">
                <a:latin typeface="Arial Black" panose="020B0A04020102020204" pitchFamily="34" charset="0"/>
              </a:rPr>
              <a:t>Щ1акхъуэ </a:t>
            </a:r>
            <a:r>
              <a:rPr lang="ru-RU" sz="2800" b="1" dirty="0" err="1">
                <a:latin typeface="Arial Black" panose="020B0A04020102020204" pitchFamily="34" charset="0"/>
              </a:rPr>
              <a:t>хуабэ</a:t>
            </a:r>
            <a:r>
              <a:rPr lang="ru-RU" sz="2800" b="1" dirty="0">
                <a:latin typeface="Arial Black" panose="020B0A04020102020204" pitchFamily="34" charset="0"/>
              </a:rPr>
              <a:t> </a:t>
            </a:r>
            <a:r>
              <a:rPr lang="ru-RU" sz="2800" b="1" dirty="0" err="1">
                <a:latin typeface="Arial Black" panose="020B0A04020102020204" pitchFamily="34" charset="0"/>
              </a:rPr>
              <a:t>щащэрэ</a:t>
            </a:r>
            <a:r>
              <a:rPr lang="ru-RU" sz="2800" b="1" dirty="0">
                <a:latin typeface="Arial Black" panose="020B0A04020102020204" pitchFamily="34" charset="0"/>
              </a:rPr>
              <a:t> фи </a:t>
            </a:r>
            <a:r>
              <a:rPr lang="ru-RU" sz="2800" b="1" dirty="0" err="1">
                <a:latin typeface="Arial Black" panose="020B0A04020102020204" pitchFamily="34" charset="0"/>
              </a:rPr>
              <a:t>тыкуэным</a:t>
            </a:r>
            <a:r>
              <a:rPr lang="ru-RU" sz="2800" b="1" dirty="0">
                <a:latin typeface="Arial Black" panose="020B0A04020102020204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82506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80920" cy="72008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solidFill>
                  <a:schemeClr val="bg2">
                    <a:lumMod val="10000"/>
                  </a:schemeClr>
                </a:solidFill>
              </a:rPr>
              <a:t>Урысыбзэк1э зэвдзэк1</a:t>
            </a:r>
            <a:endParaRPr lang="ru-RU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700808"/>
            <a:ext cx="8928992" cy="5040560"/>
          </a:xfrm>
        </p:spPr>
        <p:txBody>
          <a:bodyPr>
            <a:normAutofit/>
          </a:bodyPr>
          <a:lstStyle/>
          <a:p>
            <a:r>
              <a:rPr lang="ru-RU" sz="3200" b="1" i="1" dirty="0"/>
              <a:t>Килограмм капусты стоит 10 рублей. </a:t>
            </a:r>
            <a:endParaRPr lang="ru-RU" sz="3200" b="1" i="1" dirty="0" smtClean="0"/>
          </a:p>
          <a:p>
            <a:r>
              <a:rPr lang="ru-RU" sz="3200" b="1" i="1" dirty="0" smtClean="0"/>
              <a:t>Килограмм </a:t>
            </a:r>
            <a:r>
              <a:rPr lang="ru-RU" sz="3200" b="1" i="1" dirty="0"/>
              <a:t>яблок стоит 60 рублей. </a:t>
            </a:r>
            <a:endParaRPr lang="ru-RU" sz="3200" b="1" i="1" dirty="0" smtClean="0"/>
          </a:p>
          <a:p>
            <a:r>
              <a:rPr lang="ru-RU" sz="3200" b="1" i="1" dirty="0" smtClean="0"/>
              <a:t>Килограмм </a:t>
            </a:r>
            <a:r>
              <a:rPr lang="ru-RU" sz="3200" b="1" i="1" dirty="0"/>
              <a:t>сахара стоит 30 рублей. </a:t>
            </a:r>
            <a:endParaRPr lang="ru-RU" sz="3200" b="1" i="1" dirty="0" smtClean="0"/>
          </a:p>
          <a:p>
            <a:r>
              <a:rPr lang="ru-RU" sz="3200" b="1" i="1" dirty="0" smtClean="0"/>
              <a:t>Сколько </a:t>
            </a:r>
            <a:r>
              <a:rPr lang="ru-RU" sz="3200" b="1" i="1" dirty="0"/>
              <a:t>стоит хлеб? А сметана? </a:t>
            </a:r>
            <a:endParaRPr lang="ru-RU" sz="3200" b="1" i="1" dirty="0" smtClean="0"/>
          </a:p>
          <a:p>
            <a:r>
              <a:rPr lang="ru-RU" sz="3200" b="1" i="1" dirty="0" smtClean="0"/>
              <a:t>В </a:t>
            </a:r>
            <a:r>
              <a:rPr lang="ru-RU" sz="3200" b="1" i="1" dirty="0"/>
              <a:t>нашем магазине есть фрукты. </a:t>
            </a:r>
            <a:endParaRPr lang="ru-RU" sz="3200" b="1" i="1" dirty="0" smtClean="0"/>
          </a:p>
          <a:p>
            <a:r>
              <a:rPr lang="ru-RU" sz="3200" b="1" i="1" dirty="0" smtClean="0"/>
              <a:t>На </a:t>
            </a:r>
            <a:r>
              <a:rPr lang="ru-RU" sz="3200" b="1" i="1" dirty="0"/>
              <a:t>базаре </a:t>
            </a:r>
            <a:r>
              <a:rPr lang="ru-RU" sz="3200" b="1" i="1" dirty="0" smtClean="0"/>
              <a:t>продают </a:t>
            </a:r>
            <a:r>
              <a:rPr lang="ru-RU" sz="3200" b="1" i="1" dirty="0"/>
              <a:t>овощи. </a:t>
            </a:r>
            <a:endParaRPr lang="ru-RU" sz="3200" b="1" i="1" dirty="0" smtClean="0"/>
          </a:p>
          <a:p>
            <a:r>
              <a:rPr lang="ru-RU" sz="3200" b="1" i="1" dirty="0" smtClean="0"/>
              <a:t>И </a:t>
            </a:r>
            <a:r>
              <a:rPr lang="ru-RU" sz="3200" b="1" i="1" dirty="0"/>
              <a:t>на базаре и в магазине продают мясо</a:t>
            </a:r>
            <a:r>
              <a:rPr lang="ru-RU" sz="3200" i="1" dirty="0"/>
              <a:t>.</a:t>
            </a:r>
            <a:r>
              <a:rPr lang="ru-RU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544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Щэхуак1уэ </a:t>
            </a:r>
            <a:r>
              <a:rPr lang="ru-RU" sz="4000" b="1" dirty="0" smtClean="0"/>
              <a:t>мак1уэхэр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784976" cy="5472608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уч.: ...,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пщэдджыжь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ф1ыуэ?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уч.: Нэхъыф1ыжу, си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ныбжьэгъу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Дэнэ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ук1уэрэ?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Бэзэрым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щэхуак1уэ сок1уэ.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Сэри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щэхуак1уэ сок1уэ.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Сыту ф1ыт!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Зэгъусэу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дык1уэнщ.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Дык1уэнукъым.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Сыт щхьэк1э?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сыздэк1уэр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гъунэгъу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тыкуэнышхуэрщ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бэзэрыркъым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Нак1уэ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бэзэрым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9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165304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Хьэуэ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тыкуэным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нэхъыф1щ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ущыщэхуэну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Сыт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бэзэрым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къыщыпщэхунур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килограммищрэ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джэдит1рэ,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пхъэщхьэмыщхьэ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килограмм </a:t>
            </a:r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зыбжанэ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Хьэщ1э фи1эну ара?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Аращ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 . Си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шыпхъумрэ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абы 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къуэмрэ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къэк1уэнухэщ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пщыхьэщхьэ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Хьэщ1эр ф1ыщ.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«Хьэщ1эм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ф1ы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къыдок1уэ», - жа1э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адыгэхэм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Ф1ы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дыдэу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солъагъу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шыпхъур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Абы 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унагъуэр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Шэрджэсым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щопсэу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Куэдрэ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къэк1уэфыркъым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ахэр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Налшык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697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904656"/>
          </a:xfrm>
        </p:spPr>
        <p:txBody>
          <a:bodyPr/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къэпщэхунухэр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псори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нобэрей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тыкуэнхэми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щ1элъщ.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Узыхуейр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къащтэ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Бэзэрым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нэс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ущ1эк1уэн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щы1экъым.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Пэжуи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?!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Пэж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дыдэу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...!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Пэжщ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бэзэрыр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жыжьэщ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Сэри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сынэк1уэнщ-т1э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тыкуэным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Нак1уэ.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Зэгъусэу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дыщэхуэнщи</a:t>
            </a:r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таксик1э дыкъэк1уэжынщ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Апхуэдэу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нэхъ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тыншщ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296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84976" cy="114300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Зыдогъащ1э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935480"/>
            <a:ext cx="3528392" cy="34377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731520" indent="-4572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</a:t>
            </a: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ыжьэ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31520" indent="-4572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ынш</a:t>
            </a:r>
            <a:endParaRPr lang="ru-RU" sz="3200" b="1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1520" indent="-4572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32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</a:t>
            </a: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ыжьэ</a:t>
            </a:r>
            <a:r>
              <a:rPr lang="ru-RU" sz="32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endParaRPr lang="ru-RU" sz="32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1520" indent="-4572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тынш</a:t>
            </a:r>
            <a:r>
              <a:rPr lang="ru-RU" sz="32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endParaRPr lang="ru-RU"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860032" y="1924644"/>
            <a:ext cx="3672408" cy="34485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3200" b="1" dirty="0" err="1">
                <a:solidFill>
                  <a:schemeClr val="bg2">
                    <a:lumMod val="10000"/>
                  </a:schemeClr>
                </a:solidFill>
              </a:rPr>
              <a:t>г</a:t>
            </a: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ъунэгъу</a:t>
            </a:r>
            <a:endParaRPr lang="ru-RU" sz="32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3200" b="1" dirty="0" err="1">
                <a:solidFill>
                  <a:schemeClr val="bg2">
                    <a:lumMod val="10000"/>
                  </a:schemeClr>
                </a:solidFill>
              </a:rPr>
              <a:t>г</a:t>
            </a: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угъу</a:t>
            </a:r>
            <a:endParaRPr lang="ru-RU" sz="32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3200" b="1" dirty="0" err="1">
                <a:solidFill>
                  <a:schemeClr val="bg2">
                    <a:lumMod val="10000"/>
                  </a:schemeClr>
                </a:solidFill>
              </a:rPr>
              <a:t>г</a:t>
            </a: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ъунэгъу</a:t>
            </a:r>
            <a:r>
              <a:rPr lang="ru-RU" sz="3200" b="1" dirty="0" err="1" smtClean="0">
                <a:solidFill>
                  <a:schemeClr val="accent2">
                    <a:lumMod val="50000"/>
                  </a:schemeClr>
                </a:solidFill>
              </a:rPr>
              <a:t>у</a:t>
            </a:r>
            <a:endParaRPr lang="ru-RU" sz="3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гугъу</a:t>
            </a:r>
            <a:r>
              <a:rPr lang="ru-RU" sz="3200" b="1" dirty="0" err="1" smtClean="0">
                <a:solidFill>
                  <a:schemeClr val="accent2">
                    <a:lumMod val="50000"/>
                  </a:schemeClr>
                </a:solidFill>
              </a:rPr>
              <a:t>у</a:t>
            </a:r>
            <a:endParaRPr lang="ru-RU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5-конечная звезда 4"/>
          <p:cNvSpPr/>
          <p:nvPr/>
        </p:nvSpPr>
        <p:spPr>
          <a:xfrm>
            <a:off x="8226660" y="6021287"/>
            <a:ext cx="611560" cy="6372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34" y="24045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79</TotalTime>
  <Words>298</Words>
  <Application>Microsoft Office PowerPoint</Application>
  <PresentationFormat>Экран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Поток</vt:lpstr>
      <vt:lpstr>Изучаем  кабардинский язык</vt:lpstr>
      <vt:lpstr>Упщ1эхэм фыкъеджэ, жэуап ефт.</vt:lpstr>
      <vt:lpstr>Урысыбзэк1э зэвдзэк1</vt:lpstr>
      <vt:lpstr>Щэхуак1уэ мак1уэхэр</vt:lpstr>
      <vt:lpstr>Презентация PowerPoint</vt:lpstr>
      <vt:lpstr>Презентация PowerPoint</vt:lpstr>
      <vt:lpstr>Зыдогъащ1э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мама</cp:lastModifiedBy>
  <cp:revision>9</cp:revision>
  <dcterms:created xsi:type="dcterms:W3CDTF">2014-03-12T17:19:47Z</dcterms:created>
  <dcterms:modified xsi:type="dcterms:W3CDTF">2014-04-17T16:57:06Z</dcterms:modified>
</cp:coreProperties>
</file>