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9" r:id="rId3"/>
    <p:sldId id="271" r:id="rId4"/>
    <p:sldId id="270" r:id="rId5"/>
    <p:sldId id="272" r:id="rId6"/>
    <p:sldId id="273" r:id="rId7"/>
    <p:sldId id="274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2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F641C719-3028-4687-ADA5-E5353B49A3DC}" type="datetimeFigureOut">
              <a:rPr lang="ru-RU" smtClean="0"/>
              <a:t>10.04.2014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EE859CD-776C-46E0-B517-877F7815D765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r>
              <a:rPr lang="ru-RU" sz="4800" kern="0" dirty="0">
                <a:ln/>
                <a:solidFill>
                  <a:srgbClr val="002060"/>
                </a:solidFill>
                <a:effectLst/>
              </a:rPr>
              <a:t>Изучаем </a:t>
            </a:r>
            <a:br>
              <a:rPr lang="ru-RU" sz="4800" kern="0" dirty="0">
                <a:ln/>
                <a:solidFill>
                  <a:srgbClr val="002060"/>
                </a:solidFill>
                <a:effectLst/>
              </a:rPr>
            </a:br>
            <a:r>
              <a:rPr lang="ru-RU" sz="4800" kern="0" dirty="0">
                <a:ln/>
                <a:solidFill>
                  <a:srgbClr val="002060"/>
                </a:solidFill>
                <a:effectLst/>
              </a:rPr>
              <a:t>кабардинский язык</a:t>
            </a:r>
            <a:endParaRPr lang="ru-RU" sz="4800" dirty="0">
              <a:ln/>
              <a:solidFill>
                <a:srgbClr val="002060"/>
              </a:solidFill>
              <a:effectLst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788024" y="5373216"/>
            <a:ext cx="3979460" cy="707886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balanced" dir="t">
                <a:rot lat="0" lon="0" rev="2100000"/>
              </a:lightRig>
            </a:scene3d>
            <a:sp3d extrusionH="57150" prstMaterial="metal">
              <a:bevelT w="38100" h="25400"/>
              <a:contourClr>
                <a:schemeClr val="bg2"/>
              </a:contourClr>
            </a:sp3d>
          </a:bodyPr>
          <a:lstStyle/>
          <a:p>
            <a:pPr lvl="0" algn="ctr">
              <a:spcBef>
                <a:spcPct val="20000"/>
              </a:spcBef>
              <a:buClr>
                <a:srgbClr val="4E67C8"/>
              </a:buClr>
              <a:buSzPct val="100000"/>
              <a:defRPr/>
            </a:pPr>
            <a:r>
              <a:rPr lang="ru-RU" sz="4000" b="1" dirty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Занятие 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№</a:t>
            </a:r>
            <a:r>
              <a:rPr lang="ru-RU" sz="4000" b="1" dirty="0" smtClean="0">
                <a:ln w="50800"/>
                <a:solidFill>
                  <a:srgbClr val="FF0000"/>
                </a:solidFill>
                <a:latin typeface="Candara"/>
                <a:cs typeface="Levenim MT" pitchFamily="2" charset="-79"/>
              </a:rPr>
              <a:t>61</a:t>
            </a:r>
            <a:endParaRPr lang="ru-RU" sz="4000" b="1" dirty="0">
              <a:ln w="50800"/>
              <a:solidFill>
                <a:srgbClr val="FF0000"/>
              </a:solidFill>
              <a:latin typeface="Candara"/>
              <a:cs typeface="Levenim MT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7605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52718"/>
            <a:ext cx="8568952" cy="1044034"/>
          </a:xfrm>
        </p:spPr>
        <p:txBody>
          <a:bodyPr/>
          <a:lstStyle/>
          <a:p>
            <a:r>
              <a:rPr lang="ru-RU" dirty="0" smtClean="0"/>
              <a:t>Псалъэщ1эхэр зыдогъащ1э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556791"/>
            <a:ext cx="4032448" cy="507916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err="1"/>
              <a:t>щыгъын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ru-RU" sz="2800" dirty="0" smtClean="0"/>
              <a:t>щ1ымахуэ </a:t>
            </a:r>
            <a:r>
              <a:rPr lang="ru-RU" sz="2800" dirty="0" err="1"/>
              <a:t>щыгъын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ru-RU" sz="2800" dirty="0" err="1" smtClean="0"/>
              <a:t>гъэмахуэ</a:t>
            </a:r>
            <a:r>
              <a:rPr lang="ru-RU" sz="2800" dirty="0" smtClean="0"/>
              <a:t>     </a:t>
            </a:r>
            <a:r>
              <a:rPr lang="ru-RU" sz="2800" dirty="0" err="1"/>
              <a:t>щыгъын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ru-RU" sz="2800" dirty="0" smtClean="0"/>
              <a:t>ц1ыхубз </a:t>
            </a:r>
            <a:r>
              <a:rPr lang="ru-RU" sz="2800" dirty="0" err="1"/>
              <a:t>щыгъын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ru-RU" sz="2800" dirty="0" smtClean="0"/>
              <a:t>ц1ыхухъу </a:t>
            </a:r>
            <a:r>
              <a:rPr lang="ru-RU" sz="2800" dirty="0" err="1"/>
              <a:t>щыгъын</a:t>
            </a:r>
            <a:r>
              <a:rPr lang="ru-RU" sz="2800" dirty="0"/>
              <a:t> </a:t>
            </a:r>
            <a:endParaRPr lang="ru-RU" sz="2800" dirty="0" smtClean="0"/>
          </a:p>
          <a:p>
            <a:r>
              <a:rPr lang="ru-RU" sz="2800" dirty="0" err="1" smtClean="0"/>
              <a:t>бэлъто</a:t>
            </a:r>
            <a:r>
              <a:rPr lang="ru-RU" sz="2800" dirty="0" smtClean="0"/>
              <a:t> </a:t>
            </a:r>
          </a:p>
          <a:p>
            <a:r>
              <a:rPr lang="ru-RU" sz="2800" dirty="0" err="1" smtClean="0"/>
              <a:t>джэдыгу</a:t>
            </a:r>
            <a:r>
              <a:rPr lang="ru-RU" sz="2800" dirty="0" smtClean="0"/>
              <a:t> </a:t>
            </a:r>
          </a:p>
          <a:p>
            <a:r>
              <a:rPr lang="ru-RU" sz="2800" dirty="0" smtClean="0"/>
              <a:t>1элъэ</a:t>
            </a:r>
            <a:endParaRPr lang="ru-RU" sz="2800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427984" y="1556791"/>
            <a:ext cx="4536503" cy="50791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одежда </a:t>
            </a:r>
            <a:endParaRPr lang="ru-RU" sz="2800" dirty="0"/>
          </a:p>
          <a:p>
            <a:r>
              <a:rPr lang="ru-RU" sz="2800" dirty="0" smtClean="0"/>
              <a:t>зимняя одежда</a:t>
            </a:r>
            <a:endParaRPr lang="ru-RU" sz="2800" dirty="0"/>
          </a:p>
          <a:p>
            <a:r>
              <a:rPr lang="ru-RU" sz="2800" dirty="0" smtClean="0"/>
              <a:t>летняя </a:t>
            </a:r>
            <a:r>
              <a:rPr lang="ru-RU" sz="2800" dirty="0"/>
              <a:t>одежда</a:t>
            </a:r>
          </a:p>
          <a:p>
            <a:r>
              <a:rPr lang="ru-RU" sz="2800" dirty="0" smtClean="0"/>
              <a:t>женская </a:t>
            </a:r>
            <a:r>
              <a:rPr lang="ru-RU" sz="2800" dirty="0"/>
              <a:t>одежда</a:t>
            </a:r>
          </a:p>
          <a:p>
            <a:r>
              <a:rPr lang="ru-RU" sz="2800" dirty="0" smtClean="0"/>
              <a:t>мужская </a:t>
            </a:r>
            <a:r>
              <a:rPr lang="ru-RU" sz="2800" dirty="0"/>
              <a:t>одежда</a:t>
            </a:r>
          </a:p>
          <a:p>
            <a:r>
              <a:rPr lang="ru-RU" sz="2800" dirty="0" smtClean="0"/>
              <a:t>пальто </a:t>
            </a:r>
            <a:endParaRPr lang="ru-RU" sz="2800" dirty="0"/>
          </a:p>
          <a:p>
            <a:r>
              <a:rPr lang="ru-RU" sz="2800" dirty="0" smtClean="0"/>
              <a:t>шуба</a:t>
            </a:r>
            <a:r>
              <a:rPr lang="ru-RU" sz="2800" dirty="0"/>
              <a:t>, дубленка</a:t>
            </a:r>
          </a:p>
          <a:p>
            <a:r>
              <a:rPr lang="ru-RU" sz="2800" dirty="0" smtClean="0"/>
              <a:t>варежки</a:t>
            </a:r>
            <a:r>
              <a:rPr lang="ru-RU" sz="2800" dirty="0"/>
              <a:t>, перчатки</a:t>
            </a:r>
          </a:p>
        </p:txBody>
      </p:sp>
    </p:spTree>
    <p:extLst>
      <p:ext uri="{BB962C8B-B14F-4D97-AF65-F5344CB8AC3E}">
        <p14:creationId xmlns:p14="http://schemas.microsoft.com/office/powerpoint/2010/main" val="11069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179512" y="1556791"/>
            <a:ext cx="2664296" cy="50791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/>
              <a:t>1элъэщ1 </a:t>
            </a:r>
            <a:endParaRPr lang="ru-RU" sz="2800" dirty="0" smtClean="0"/>
          </a:p>
          <a:p>
            <a:r>
              <a:rPr lang="ru-RU" sz="2800" dirty="0" smtClean="0"/>
              <a:t>пы1э </a:t>
            </a:r>
          </a:p>
          <a:p>
            <a:r>
              <a:rPr lang="ru-RU" sz="2800" dirty="0" err="1" smtClean="0"/>
              <a:t>пщэдэлъ</a:t>
            </a:r>
            <a:r>
              <a:rPr lang="ru-RU" sz="2800" dirty="0" smtClean="0"/>
              <a:t> </a:t>
            </a:r>
          </a:p>
          <a:p>
            <a:r>
              <a:rPr lang="ru-RU" sz="2800" dirty="0"/>
              <a:t>щ</a:t>
            </a:r>
            <a:r>
              <a:rPr lang="ru-RU" sz="2800" dirty="0" smtClean="0"/>
              <a:t>ыт1эгъэн</a:t>
            </a:r>
          </a:p>
          <a:p>
            <a:endParaRPr lang="ru-RU" sz="3600" dirty="0" smtClean="0"/>
          </a:p>
          <a:p>
            <a:endParaRPr lang="ru-RU" sz="2800" dirty="0" smtClean="0"/>
          </a:p>
          <a:p>
            <a:r>
              <a:rPr lang="ru-RU" sz="2800" dirty="0" err="1" smtClean="0"/>
              <a:t>хуэпэн</a:t>
            </a:r>
            <a:endParaRPr lang="ru-RU" sz="2800" dirty="0"/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059832" y="1556791"/>
            <a:ext cx="5688632" cy="507916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8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•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smtClean="0"/>
              <a:t>платок </a:t>
            </a:r>
            <a:endParaRPr lang="ru-RU" sz="2800" dirty="0"/>
          </a:p>
          <a:p>
            <a:r>
              <a:rPr lang="ru-RU" sz="2800" dirty="0" smtClean="0"/>
              <a:t>шапка </a:t>
            </a:r>
            <a:endParaRPr lang="ru-RU" sz="2800" dirty="0"/>
          </a:p>
          <a:p>
            <a:r>
              <a:rPr lang="ru-RU" sz="2800" dirty="0" smtClean="0"/>
              <a:t>шарф </a:t>
            </a:r>
            <a:endParaRPr lang="ru-RU" sz="2800" dirty="0"/>
          </a:p>
          <a:p>
            <a:r>
              <a:rPr lang="ru-RU" sz="2800" i="1" dirty="0" err="1" smtClean="0"/>
              <a:t>перех</a:t>
            </a:r>
            <a:r>
              <a:rPr lang="ru-RU" sz="2800" i="1" dirty="0"/>
              <a:t>. </a:t>
            </a:r>
            <a:r>
              <a:rPr lang="ru-RU" sz="2800" dirty="0"/>
              <a:t>надевать, надеть </a:t>
            </a:r>
            <a:r>
              <a:rPr lang="ru-RU" sz="2800" i="1" dirty="0"/>
              <a:t>что-л. </a:t>
            </a:r>
            <a:r>
              <a:rPr lang="ru-RU" sz="2800" dirty="0"/>
              <a:t>на себя </a:t>
            </a:r>
            <a:r>
              <a:rPr lang="ru-RU" sz="2800" i="1" dirty="0"/>
              <a:t>или </a:t>
            </a:r>
            <a:r>
              <a:rPr lang="ru-RU" sz="2800" dirty="0"/>
              <a:t>на кого-либо; одевать, одеть </a:t>
            </a:r>
            <a:r>
              <a:rPr lang="ru-RU" sz="2800" i="1" dirty="0"/>
              <a:t>кого-либо; </a:t>
            </a:r>
            <a:r>
              <a:rPr lang="ru-RU" sz="2800" dirty="0"/>
              <a:t>обувать, обуть </a:t>
            </a:r>
            <a:r>
              <a:rPr lang="ru-RU" sz="2800" i="1" dirty="0"/>
              <a:t>кого-л</a:t>
            </a:r>
            <a:r>
              <a:rPr lang="ru-RU" sz="2800" i="1" dirty="0" smtClean="0"/>
              <a:t>.; (5 тип)</a:t>
            </a:r>
            <a:endParaRPr lang="ru-RU" sz="2800" dirty="0"/>
          </a:p>
          <a:p>
            <a:r>
              <a:rPr lang="ru-RU" sz="2800" i="1" dirty="0" err="1" smtClean="0"/>
              <a:t>перех</a:t>
            </a:r>
            <a:r>
              <a:rPr lang="ru-RU" sz="2800" dirty="0"/>
              <a:t>. одевать, одеть кого-л. </a:t>
            </a:r>
            <a:r>
              <a:rPr lang="ru-RU" sz="2800" dirty="0" smtClean="0"/>
              <a:t>(4 тип)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8815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044034"/>
          </a:xfrm>
        </p:spPr>
        <p:txBody>
          <a:bodyPr>
            <a:normAutofit fontScale="90000"/>
          </a:bodyPr>
          <a:lstStyle/>
          <a:p>
            <a:r>
              <a:rPr lang="ru-RU" dirty="0" err="1" smtClean="0"/>
              <a:t>Фыкъеджэ</a:t>
            </a:r>
            <a:r>
              <a:rPr lang="ru-RU" dirty="0" smtClean="0"/>
              <a:t>, </a:t>
            </a:r>
            <a:br>
              <a:rPr lang="ru-RU" dirty="0" smtClean="0"/>
            </a:br>
            <a:r>
              <a:rPr lang="ru-RU" dirty="0" smtClean="0"/>
              <a:t>Урысыбзэк1э зэвдзэк1.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 smtClean="0"/>
          </a:p>
          <a:p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23528" y="1541038"/>
            <a:ext cx="3816424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i="1" dirty="0" err="1"/>
              <a:t>щ</a:t>
            </a:r>
            <a:r>
              <a:rPr lang="ru-RU" sz="3200" i="1" dirty="0" err="1" smtClean="0"/>
              <a:t>ыгъын</a:t>
            </a:r>
            <a:r>
              <a:rPr lang="ru-RU" sz="3200" i="1" dirty="0" smtClean="0"/>
              <a:t> </a:t>
            </a:r>
            <a:r>
              <a:rPr lang="ru-RU" sz="3200" i="1" dirty="0" err="1" smtClean="0"/>
              <a:t>хуабэ</a:t>
            </a:r>
            <a:endParaRPr lang="ru-RU" sz="3200" i="1" dirty="0"/>
          </a:p>
          <a:p>
            <a:r>
              <a:rPr lang="ru-RU" sz="3200" i="1" dirty="0" err="1" smtClean="0"/>
              <a:t>щыгъын</a:t>
            </a:r>
            <a:r>
              <a:rPr lang="ru-RU" sz="3200" i="1" dirty="0" smtClean="0"/>
              <a:t> п1ащ1э</a:t>
            </a:r>
            <a:endParaRPr lang="ru-RU" sz="3200" i="1" dirty="0"/>
          </a:p>
          <a:p>
            <a:r>
              <a:rPr lang="ru-RU" sz="3200" i="1" dirty="0" err="1" smtClean="0"/>
              <a:t>бэлъто</a:t>
            </a:r>
            <a:r>
              <a:rPr lang="ru-RU" sz="3200" i="1" dirty="0" smtClean="0"/>
              <a:t> </a:t>
            </a:r>
            <a:r>
              <a:rPr lang="ru-RU" sz="3200" i="1" dirty="0" err="1" smtClean="0"/>
              <a:t>хуабэ</a:t>
            </a:r>
            <a:endParaRPr lang="ru-RU" sz="3200" i="1" dirty="0"/>
          </a:p>
          <a:p>
            <a:r>
              <a:rPr lang="ru-RU" sz="3200" i="1" dirty="0" err="1" smtClean="0"/>
              <a:t>бэлъто</a:t>
            </a:r>
            <a:r>
              <a:rPr lang="ru-RU" sz="3200" i="1" dirty="0" smtClean="0"/>
              <a:t> п1ащ1э</a:t>
            </a:r>
          </a:p>
          <a:p>
            <a:r>
              <a:rPr lang="ru-RU" sz="3200" i="1" dirty="0" err="1" smtClean="0"/>
              <a:t>джэдыгу</a:t>
            </a:r>
            <a:r>
              <a:rPr lang="ru-RU" sz="3200" i="1" dirty="0" smtClean="0"/>
              <a:t> 1ув </a:t>
            </a:r>
          </a:p>
          <a:p>
            <a:r>
              <a:rPr lang="ru-RU" sz="3200" i="1" dirty="0" err="1" smtClean="0"/>
              <a:t>джэдыгу</a:t>
            </a:r>
            <a:r>
              <a:rPr lang="ru-RU" sz="3200" i="1" dirty="0" smtClean="0"/>
              <a:t> ф1ыц1э</a:t>
            </a:r>
            <a:endParaRPr lang="ru-RU" sz="3200" i="1" dirty="0"/>
          </a:p>
          <a:p>
            <a:r>
              <a:rPr lang="ru-RU" sz="3200" i="1" dirty="0"/>
              <a:t>1элъэ </a:t>
            </a:r>
            <a:r>
              <a:rPr lang="ru-RU" sz="3200" i="1" dirty="0" err="1"/>
              <a:t>щабэ</a:t>
            </a:r>
            <a:r>
              <a:rPr lang="ru-RU" sz="3200" i="1" dirty="0"/>
              <a:t> </a:t>
            </a:r>
          </a:p>
          <a:p>
            <a:endParaRPr lang="ru-RU" sz="3200" i="1" dirty="0" smtClean="0"/>
          </a:p>
        </p:txBody>
      </p:sp>
      <p:sp>
        <p:nvSpPr>
          <p:cNvPr id="7" name="Прямоугольник 6"/>
          <p:cNvSpPr/>
          <p:nvPr/>
        </p:nvSpPr>
        <p:spPr>
          <a:xfrm>
            <a:off x="4283968" y="1541038"/>
            <a:ext cx="4320480" cy="403187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i="1" dirty="0" smtClean="0"/>
              <a:t>1элъэ </a:t>
            </a:r>
            <a:r>
              <a:rPr lang="ru-RU" sz="3200" i="1" dirty="0" err="1"/>
              <a:t>плъыжь</a:t>
            </a:r>
            <a:r>
              <a:rPr lang="ru-RU" sz="3200" i="1" dirty="0"/>
              <a:t> </a:t>
            </a:r>
          </a:p>
          <a:p>
            <a:r>
              <a:rPr lang="ru-RU" sz="3200" i="1" dirty="0" err="1" smtClean="0"/>
              <a:t>пщэдэлъ</a:t>
            </a:r>
            <a:r>
              <a:rPr lang="ru-RU" sz="3200" i="1" dirty="0" smtClean="0"/>
              <a:t> </a:t>
            </a:r>
            <a:r>
              <a:rPr lang="ru-RU" sz="3200" i="1" dirty="0" err="1" smtClean="0"/>
              <a:t>хуабэ</a:t>
            </a:r>
            <a:r>
              <a:rPr lang="ru-RU" sz="3200" i="1" dirty="0" smtClean="0"/>
              <a:t> </a:t>
            </a:r>
            <a:r>
              <a:rPr lang="ru-RU" sz="3200" i="1" dirty="0" err="1"/>
              <a:t>пщэдэлъ</a:t>
            </a:r>
            <a:r>
              <a:rPr lang="ru-RU" sz="3200" i="1" dirty="0"/>
              <a:t> </a:t>
            </a:r>
            <a:r>
              <a:rPr lang="ru-RU" sz="3200" i="1" dirty="0" err="1" smtClean="0"/>
              <a:t>дахэ</a:t>
            </a:r>
            <a:r>
              <a:rPr lang="ru-RU" sz="3200" i="1" dirty="0" smtClean="0"/>
              <a:t> </a:t>
            </a:r>
            <a:r>
              <a:rPr lang="ru-RU" sz="3200" i="1" dirty="0"/>
              <a:t>1элъэщ1 </a:t>
            </a:r>
            <a:r>
              <a:rPr lang="ru-RU" sz="3200" i="1" dirty="0" smtClean="0"/>
              <a:t>п1ащ1э </a:t>
            </a:r>
            <a:r>
              <a:rPr lang="ru-RU" sz="3200" i="1" dirty="0"/>
              <a:t>1элъэщ1 </a:t>
            </a:r>
            <a:r>
              <a:rPr lang="ru-RU" sz="3200" i="1" dirty="0" smtClean="0"/>
              <a:t>ц1ык1у </a:t>
            </a:r>
            <a:r>
              <a:rPr lang="ru-RU" sz="3200" i="1" u="sng" dirty="0" err="1"/>
              <a:t>сабий</a:t>
            </a:r>
            <a:r>
              <a:rPr lang="ru-RU" sz="3200" i="1" u="sng" dirty="0"/>
              <a:t> </a:t>
            </a:r>
            <a:r>
              <a:rPr lang="ru-RU" sz="3200" i="1" u="sng" dirty="0" smtClean="0"/>
              <a:t>пы1э </a:t>
            </a:r>
          </a:p>
          <a:p>
            <a:r>
              <a:rPr lang="ru-RU" sz="3200" i="1" u="sng" dirty="0" smtClean="0"/>
              <a:t>ц1ыхухъу пы1э</a:t>
            </a:r>
            <a:r>
              <a:rPr lang="ru-RU" sz="3200" u="sng" dirty="0" smtClean="0"/>
              <a:t> </a:t>
            </a:r>
          </a:p>
          <a:p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2345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363272" cy="100811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err="1"/>
              <a:t>П</a:t>
            </a:r>
            <a:r>
              <a:rPr lang="ru-RU" dirty="0" err="1" smtClean="0"/>
              <a:t>салъэухахэм</a:t>
            </a:r>
            <a:r>
              <a:rPr lang="ru-RU" dirty="0" smtClean="0"/>
              <a:t> </a:t>
            </a:r>
            <a:r>
              <a:rPr lang="ru-RU" dirty="0" err="1" smtClean="0"/>
              <a:t>Къезэгъ</a:t>
            </a:r>
            <a:r>
              <a:rPr lang="ru-RU" dirty="0" smtClean="0"/>
              <a:t> </a:t>
            </a:r>
            <a:r>
              <a:rPr lang="ru-RU" dirty="0" err="1" smtClean="0"/>
              <a:t>псалъэхэр</a:t>
            </a:r>
            <a:r>
              <a:rPr lang="ru-RU" dirty="0" smtClean="0"/>
              <a:t> </a:t>
            </a:r>
            <a:r>
              <a:rPr lang="ru-RU" dirty="0" err="1" smtClean="0"/>
              <a:t>хэвгъэувэж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3200" i="1" dirty="0" err="1"/>
              <a:t>Тыкуэным</a:t>
            </a:r>
            <a:r>
              <a:rPr lang="ru-RU" sz="3200" i="1" dirty="0"/>
              <a:t> ... </a:t>
            </a:r>
            <a:r>
              <a:rPr lang="ru-RU" sz="3200" i="1" dirty="0" err="1"/>
              <a:t>куэд</a:t>
            </a:r>
            <a:r>
              <a:rPr lang="ru-RU" sz="3200" i="1" dirty="0"/>
              <a:t> щ1элъщ.  </a:t>
            </a:r>
            <a:endParaRPr lang="ru-RU" sz="3200" i="1" dirty="0" smtClean="0"/>
          </a:p>
          <a:p>
            <a:r>
              <a:rPr lang="ru-RU" sz="3200" i="1" dirty="0" err="1" smtClean="0"/>
              <a:t>Дыгъуасэ</a:t>
            </a:r>
            <a:r>
              <a:rPr lang="ru-RU" sz="3200" i="1" dirty="0" smtClean="0"/>
              <a:t> </a:t>
            </a:r>
            <a:r>
              <a:rPr lang="ru-RU" sz="3200" i="1" dirty="0" err="1"/>
              <a:t>сэ</a:t>
            </a:r>
            <a:r>
              <a:rPr lang="ru-RU" sz="3200" i="1" dirty="0"/>
              <a:t> </a:t>
            </a:r>
            <a:r>
              <a:rPr lang="ru-RU" sz="3200" i="1" dirty="0" err="1"/>
              <a:t>тыкуэным</a:t>
            </a:r>
            <a:r>
              <a:rPr lang="ru-RU" sz="3200" i="1" dirty="0"/>
              <a:t> ... </a:t>
            </a:r>
            <a:r>
              <a:rPr lang="ru-RU" sz="3200" i="1" dirty="0" err="1"/>
              <a:t>къыщысщэхуащ</a:t>
            </a:r>
            <a:r>
              <a:rPr lang="ru-RU" sz="3200" i="1" dirty="0"/>
              <a:t>. </a:t>
            </a:r>
            <a:endParaRPr lang="ru-RU" sz="3200" i="1" dirty="0" smtClean="0"/>
          </a:p>
          <a:p>
            <a:r>
              <a:rPr lang="ru-RU" sz="3200" i="1" dirty="0" err="1" smtClean="0"/>
              <a:t>Аминатрэ</a:t>
            </a:r>
            <a:r>
              <a:rPr lang="ru-RU" sz="3200" i="1" dirty="0" smtClean="0"/>
              <a:t> </a:t>
            </a:r>
            <a:r>
              <a:rPr lang="ru-RU" sz="3200" i="1" dirty="0" err="1"/>
              <a:t>Сэлимэрэ</a:t>
            </a:r>
            <a:r>
              <a:rPr lang="ru-RU" sz="3200" i="1" dirty="0"/>
              <a:t> </a:t>
            </a:r>
            <a:r>
              <a:rPr lang="ru-RU" sz="3200" i="1" dirty="0" err="1"/>
              <a:t>тыкуэным</a:t>
            </a:r>
            <a:r>
              <a:rPr lang="ru-RU" sz="3200" i="1" dirty="0"/>
              <a:t> ... </a:t>
            </a:r>
            <a:r>
              <a:rPr lang="ru-RU" sz="3200" i="1" dirty="0" err="1"/>
              <a:t>къыщащэхуащ</a:t>
            </a:r>
            <a:r>
              <a:rPr lang="ru-RU" sz="3200" i="1" dirty="0" smtClean="0"/>
              <a:t>.</a:t>
            </a:r>
          </a:p>
          <a:p>
            <a:r>
              <a:rPr lang="ru-RU" sz="3200" i="1" dirty="0" smtClean="0"/>
              <a:t> </a:t>
            </a:r>
            <a:r>
              <a:rPr lang="ru-RU" sz="3200" i="1" dirty="0" err="1"/>
              <a:t>Бэзэрым</a:t>
            </a:r>
            <a:r>
              <a:rPr lang="ru-RU" sz="3200" i="1" dirty="0"/>
              <a:t> ... </a:t>
            </a:r>
            <a:r>
              <a:rPr lang="ru-RU" sz="3200" i="1" dirty="0" err="1"/>
              <a:t>дахэхэр</a:t>
            </a:r>
            <a:r>
              <a:rPr lang="ru-RU" sz="3200" i="1" dirty="0"/>
              <a:t> </a:t>
            </a:r>
            <a:r>
              <a:rPr lang="ru-RU" sz="3200" i="1" dirty="0" err="1"/>
              <a:t>щащэ</a:t>
            </a:r>
            <a:r>
              <a:rPr lang="ru-RU" sz="3200" i="1" dirty="0"/>
              <a:t>. </a:t>
            </a:r>
            <a:endParaRPr lang="ru-RU" sz="3200" i="1" dirty="0" smtClean="0"/>
          </a:p>
          <a:p>
            <a:r>
              <a:rPr lang="ru-RU" sz="3200" i="1" dirty="0" smtClean="0"/>
              <a:t>Си </a:t>
            </a:r>
            <a:r>
              <a:rPr lang="ru-RU" sz="3200" i="1" dirty="0" err="1"/>
              <a:t>ныбжьэгъум</a:t>
            </a:r>
            <a:r>
              <a:rPr lang="ru-RU" sz="3200" i="1" dirty="0"/>
              <a:t> </a:t>
            </a:r>
            <a:r>
              <a:rPr lang="ru-RU" sz="3200" i="1" dirty="0" err="1"/>
              <a:t>бэзэрым</a:t>
            </a:r>
            <a:r>
              <a:rPr lang="ru-RU" sz="3200" i="1" dirty="0"/>
              <a:t> ... </a:t>
            </a:r>
            <a:r>
              <a:rPr lang="ru-RU" sz="3200" i="1" dirty="0" err="1"/>
              <a:t>къыщищэхуащ</a:t>
            </a:r>
            <a:r>
              <a:rPr lang="ru-RU" sz="3200" i="1" dirty="0"/>
              <a:t>.</a:t>
            </a:r>
            <a:r>
              <a:rPr lang="ru-RU" sz="3200" dirty="0"/>
              <a:t> 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2451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8363272" cy="1371600"/>
          </a:xfrm>
        </p:spPr>
        <p:txBody>
          <a:bodyPr/>
          <a:lstStyle/>
          <a:p>
            <a:pPr algn="ctr"/>
            <a:r>
              <a:rPr lang="ru-RU" dirty="0" smtClean="0"/>
              <a:t>Упщ1эхэм </a:t>
            </a:r>
            <a:r>
              <a:rPr lang="ru-RU" dirty="0" err="1" smtClean="0"/>
              <a:t>фыкъеджэ</a:t>
            </a:r>
            <a:r>
              <a:rPr lang="ru-RU" dirty="0" smtClean="0"/>
              <a:t>, </a:t>
            </a:r>
            <a:r>
              <a:rPr lang="ru-RU" dirty="0" err="1" smtClean="0"/>
              <a:t>жэуап</a:t>
            </a:r>
            <a:r>
              <a:rPr lang="ru-RU" dirty="0" smtClean="0"/>
              <a:t> </a:t>
            </a:r>
            <a:r>
              <a:rPr lang="ru-RU" dirty="0" err="1" smtClean="0"/>
              <a:t>ефт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752600"/>
            <a:ext cx="8712968" cy="4916760"/>
          </a:xfrm>
        </p:spPr>
        <p:txBody>
          <a:bodyPr>
            <a:normAutofit/>
          </a:bodyPr>
          <a:lstStyle/>
          <a:p>
            <a:r>
              <a:rPr lang="ru-RU" sz="3200" dirty="0" err="1"/>
              <a:t>Уэ</a:t>
            </a:r>
            <a:r>
              <a:rPr lang="ru-RU" sz="3200" dirty="0"/>
              <a:t> </a:t>
            </a:r>
            <a:r>
              <a:rPr lang="ru-RU" sz="3200" dirty="0" err="1"/>
              <a:t>джэдыгу</a:t>
            </a:r>
            <a:r>
              <a:rPr lang="ru-RU" sz="3200" dirty="0"/>
              <a:t> уи1э, ...? </a:t>
            </a:r>
            <a:r>
              <a:rPr lang="ru-RU" sz="3200" dirty="0" err="1" smtClean="0"/>
              <a:t>Дапщэ</a:t>
            </a:r>
            <a:r>
              <a:rPr lang="ru-RU" sz="3200" dirty="0" smtClean="0"/>
              <a:t> </a:t>
            </a:r>
            <a:r>
              <a:rPr lang="ru-RU" sz="3200" dirty="0" err="1"/>
              <a:t>зиуасэр</a:t>
            </a:r>
            <a:r>
              <a:rPr lang="ru-RU" sz="3200" dirty="0"/>
              <a:t> </a:t>
            </a:r>
            <a:r>
              <a:rPr lang="ru-RU" sz="3200" dirty="0" err="1"/>
              <a:t>уи</a:t>
            </a:r>
            <a:r>
              <a:rPr lang="ru-RU" sz="3200" dirty="0"/>
              <a:t> </a:t>
            </a:r>
            <a:r>
              <a:rPr lang="ru-RU" sz="3200" dirty="0" err="1"/>
              <a:t>джэдыгур</a:t>
            </a:r>
            <a:r>
              <a:rPr lang="ru-RU" sz="3200" dirty="0"/>
              <a:t>?</a:t>
            </a:r>
          </a:p>
          <a:p>
            <a:r>
              <a:rPr lang="ru-RU" sz="3200" dirty="0" err="1"/>
              <a:t>Уэ</a:t>
            </a:r>
            <a:r>
              <a:rPr lang="ru-RU" sz="3200" dirty="0"/>
              <a:t> </a:t>
            </a:r>
            <a:r>
              <a:rPr lang="ru-RU" sz="3200" dirty="0" err="1"/>
              <a:t>бэлъто</a:t>
            </a:r>
            <a:r>
              <a:rPr lang="ru-RU" sz="3200" dirty="0"/>
              <a:t> уи1э, ...? </a:t>
            </a:r>
            <a:r>
              <a:rPr lang="ru-RU" sz="3200" dirty="0" err="1"/>
              <a:t>Дапщэ</a:t>
            </a:r>
            <a:r>
              <a:rPr lang="ru-RU" sz="3200" dirty="0"/>
              <a:t> </a:t>
            </a:r>
            <a:r>
              <a:rPr lang="ru-RU" sz="3200" dirty="0" err="1"/>
              <a:t>зиуасэр</a:t>
            </a:r>
            <a:r>
              <a:rPr lang="ru-RU" sz="3200" dirty="0"/>
              <a:t> </a:t>
            </a:r>
            <a:r>
              <a:rPr lang="ru-RU" sz="3200" dirty="0" err="1"/>
              <a:t>уи</a:t>
            </a:r>
            <a:r>
              <a:rPr lang="ru-RU" sz="3200" dirty="0"/>
              <a:t> </a:t>
            </a:r>
            <a:r>
              <a:rPr lang="ru-RU" sz="3200" dirty="0" err="1"/>
              <a:t>бэлътор</a:t>
            </a:r>
            <a:r>
              <a:rPr lang="ru-RU" sz="3200" dirty="0"/>
              <a:t>?</a:t>
            </a:r>
          </a:p>
          <a:p>
            <a:r>
              <a:rPr lang="ru-RU" sz="3200" dirty="0" err="1"/>
              <a:t>Уэ</a:t>
            </a:r>
            <a:r>
              <a:rPr lang="ru-RU" sz="3200" dirty="0"/>
              <a:t> пы1э уи1э, ...? </a:t>
            </a:r>
            <a:r>
              <a:rPr lang="ru-RU" sz="3200" dirty="0" err="1"/>
              <a:t>Дапщэ</a:t>
            </a:r>
            <a:r>
              <a:rPr lang="ru-RU" sz="3200" dirty="0"/>
              <a:t> </a:t>
            </a:r>
            <a:r>
              <a:rPr lang="ru-RU" sz="3200" dirty="0" err="1"/>
              <a:t>зиуасэр</a:t>
            </a:r>
            <a:r>
              <a:rPr lang="ru-RU" sz="3200" dirty="0"/>
              <a:t> </a:t>
            </a:r>
            <a:r>
              <a:rPr lang="ru-RU" sz="3200" dirty="0" err="1"/>
              <a:t>уи</a:t>
            </a:r>
            <a:r>
              <a:rPr lang="ru-RU" sz="3200" dirty="0"/>
              <a:t> пы1эр?</a:t>
            </a:r>
          </a:p>
          <a:p>
            <a:r>
              <a:rPr lang="ru-RU" sz="3200" dirty="0" err="1"/>
              <a:t>Уэ</a:t>
            </a:r>
            <a:r>
              <a:rPr lang="ru-RU" sz="3200" dirty="0"/>
              <a:t> </a:t>
            </a:r>
            <a:r>
              <a:rPr lang="ru-RU" sz="3200" dirty="0" err="1"/>
              <a:t>пщэдэлъ</a:t>
            </a:r>
            <a:r>
              <a:rPr lang="ru-RU" sz="3200" dirty="0"/>
              <a:t> уи1э, ...? </a:t>
            </a:r>
            <a:r>
              <a:rPr lang="ru-RU" sz="3200" dirty="0" err="1"/>
              <a:t>Дапщэ</a:t>
            </a:r>
            <a:r>
              <a:rPr lang="ru-RU" sz="3200" dirty="0"/>
              <a:t> </a:t>
            </a:r>
            <a:r>
              <a:rPr lang="ru-RU" sz="3200" dirty="0" err="1"/>
              <a:t>зиуасэр</a:t>
            </a:r>
            <a:r>
              <a:rPr lang="ru-RU" sz="3200" dirty="0"/>
              <a:t> </a:t>
            </a:r>
            <a:r>
              <a:rPr lang="ru-RU" sz="3200" dirty="0" err="1"/>
              <a:t>уи</a:t>
            </a:r>
            <a:r>
              <a:rPr lang="ru-RU" sz="3200" dirty="0"/>
              <a:t> </a:t>
            </a:r>
            <a:r>
              <a:rPr lang="ru-RU" sz="3200" dirty="0" err="1"/>
              <a:t>пщэдэлъыр</a:t>
            </a:r>
            <a:r>
              <a:rPr lang="ru-RU" sz="3200" dirty="0"/>
              <a:t>?</a:t>
            </a:r>
          </a:p>
          <a:p>
            <a:endParaRPr lang="ru-RU" sz="2800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49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88024" y="2132856"/>
            <a:ext cx="3600400" cy="412052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 err="1" smtClean="0"/>
              <a:t>Сэ</a:t>
            </a:r>
            <a:r>
              <a:rPr lang="ru-RU" sz="2800" dirty="0" smtClean="0"/>
              <a:t> </a:t>
            </a:r>
            <a:r>
              <a:rPr lang="ru-RU" sz="2800" dirty="0" err="1"/>
              <a:t>сохуапэ</a:t>
            </a:r>
            <a:endParaRPr lang="ru-RU" sz="2800" dirty="0"/>
          </a:p>
          <a:p>
            <a:r>
              <a:rPr lang="ru-RU" sz="2800" dirty="0" err="1"/>
              <a:t>Уэ</a:t>
            </a:r>
            <a:r>
              <a:rPr lang="ru-RU" sz="2800" dirty="0"/>
              <a:t> </a:t>
            </a:r>
            <a:r>
              <a:rPr lang="ru-RU" sz="2800" dirty="0" err="1"/>
              <a:t>уохуапэ</a:t>
            </a:r>
            <a:endParaRPr lang="ru-RU" sz="2800" dirty="0"/>
          </a:p>
          <a:p>
            <a:r>
              <a:rPr lang="ru-RU" sz="2800" dirty="0"/>
              <a:t>Абы </a:t>
            </a:r>
            <a:r>
              <a:rPr lang="ru-RU" sz="2800" dirty="0" err="1"/>
              <a:t>ехуапэ</a:t>
            </a:r>
            <a:endParaRPr lang="ru-RU" sz="2800" dirty="0"/>
          </a:p>
          <a:p>
            <a:r>
              <a:rPr lang="ru-RU" sz="2800" dirty="0"/>
              <a:t>Дэ </a:t>
            </a:r>
            <a:r>
              <a:rPr lang="ru-RU" sz="2800" dirty="0" err="1"/>
              <a:t>дохуапэ</a:t>
            </a:r>
            <a:endParaRPr lang="ru-RU" sz="2800" dirty="0"/>
          </a:p>
          <a:p>
            <a:r>
              <a:rPr lang="ru-RU" sz="2800" dirty="0" err="1"/>
              <a:t>Фэ</a:t>
            </a:r>
            <a:r>
              <a:rPr lang="ru-RU" sz="2800" dirty="0"/>
              <a:t> </a:t>
            </a:r>
            <a:r>
              <a:rPr lang="ru-RU" sz="2800" dirty="0" err="1"/>
              <a:t>фохуапэ</a:t>
            </a:r>
            <a:endParaRPr lang="ru-RU" sz="2800" dirty="0"/>
          </a:p>
          <a:p>
            <a:r>
              <a:rPr lang="ru-RU" sz="2800" dirty="0" err="1"/>
              <a:t>Абыхэм</a:t>
            </a:r>
            <a:r>
              <a:rPr lang="ru-RU" sz="2800" dirty="0"/>
              <a:t> </a:t>
            </a:r>
            <a:r>
              <a:rPr lang="ru-RU" sz="2800" dirty="0" err="1"/>
              <a:t>яхуапэ</a:t>
            </a:r>
            <a:endParaRPr lang="ru-RU" sz="2800" dirty="0"/>
          </a:p>
          <a:p>
            <a:pPr algn="just"/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683568" y="2132856"/>
            <a:ext cx="3394720" cy="4120520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ru-RU" sz="2800" dirty="0" err="1"/>
              <a:t>Сэ</a:t>
            </a:r>
            <a:r>
              <a:rPr lang="ru-RU" sz="2800" dirty="0"/>
              <a:t> щызот1агъэ</a:t>
            </a:r>
          </a:p>
          <a:p>
            <a:r>
              <a:rPr lang="ru-RU" sz="2800" dirty="0" err="1"/>
              <a:t>Уэ</a:t>
            </a:r>
            <a:r>
              <a:rPr lang="ru-RU" sz="2800" dirty="0"/>
              <a:t> щыбот1агъэ</a:t>
            </a:r>
          </a:p>
          <a:p>
            <a:r>
              <a:rPr lang="ru-RU" sz="2800" dirty="0"/>
              <a:t>Абы щет1агъэ</a:t>
            </a:r>
          </a:p>
          <a:p>
            <a:r>
              <a:rPr lang="ru-RU" sz="2800" dirty="0"/>
              <a:t>Дэ щыдот1агъэ</a:t>
            </a:r>
          </a:p>
          <a:p>
            <a:r>
              <a:rPr lang="ru-RU" sz="2800" dirty="0" err="1"/>
              <a:t>Фэ</a:t>
            </a:r>
            <a:r>
              <a:rPr lang="ru-RU" sz="2800" dirty="0"/>
              <a:t> щывот1агъэ</a:t>
            </a:r>
          </a:p>
          <a:p>
            <a:r>
              <a:rPr lang="ru-RU" sz="2800" dirty="0" err="1"/>
              <a:t>Абыхэм</a:t>
            </a:r>
            <a:r>
              <a:rPr lang="ru-RU" sz="2800" dirty="0"/>
              <a:t> щат1агъэ</a:t>
            </a:r>
          </a:p>
          <a:p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683568" y="332656"/>
            <a:ext cx="7704856" cy="1224136"/>
          </a:xfrm>
        </p:spPr>
        <p:txBody>
          <a:bodyPr/>
          <a:lstStyle/>
          <a:p>
            <a:pPr algn="ctr"/>
            <a:r>
              <a:rPr lang="ru-RU" dirty="0" smtClean="0"/>
              <a:t>Работаем с глаголами </a:t>
            </a:r>
            <a:r>
              <a:rPr lang="ru-RU" dirty="0" smtClean="0">
                <a:solidFill>
                  <a:srgbClr val="002060"/>
                </a:solidFill>
              </a:rPr>
              <a:t>щыт1эгъэн, </a:t>
            </a:r>
            <a:r>
              <a:rPr lang="ru-RU" dirty="0" err="1" smtClean="0">
                <a:solidFill>
                  <a:srgbClr val="002060"/>
                </a:solidFill>
              </a:rPr>
              <a:t>хуэпэн</a:t>
            </a:r>
            <a:endParaRPr lang="ru-RU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43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784976" cy="1143000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/>
              <a:t>Фыкъеджэ</a:t>
            </a:r>
            <a:r>
              <a:rPr lang="ru-RU" b="1" dirty="0" smtClean="0"/>
              <a:t>, адэк1э </a:t>
            </a:r>
            <a:r>
              <a:rPr lang="ru-RU" b="1" dirty="0" err="1" smtClean="0"/>
              <a:t>пыфщэ</a:t>
            </a:r>
            <a:r>
              <a:rPr lang="ru-RU" b="1" dirty="0" smtClean="0"/>
              <a:t>.</a:t>
            </a:r>
            <a:endParaRPr lang="ru-RU" b="1" dirty="0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179512" y="1935480"/>
            <a:ext cx="8784976" cy="4389120"/>
          </a:xfrm>
        </p:spPr>
        <p:txBody>
          <a:bodyPr>
            <a:normAutofit/>
          </a:bodyPr>
          <a:lstStyle/>
          <a:p>
            <a:r>
              <a:rPr lang="ru-RU" sz="2800" i="1" dirty="0" err="1"/>
              <a:t>Сэ</a:t>
            </a:r>
            <a:r>
              <a:rPr lang="ru-RU" sz="2800" i="1" dirty="0"/>
              <a:t> си </a:t>
            </a:r>
            <a:r>
              <a:rPr lang="ru-RU" sz="2800" i="1" dirty="0" err="1"/>
              <a:t>шыпхъу</a:t>
            </a:r>
            <a:r>
              <a:rPr lang="ru-RU" sz="2800" i="1" dirty="0"/>
              <a:t> ц1ык1ур </a:t>
            </a:r>
            <a:r>
              <a:rPr lang="ru-RU" sz="2800" i="1" dirty="0" err="1"/>
              <a:t>сохуапэ</a:t>
            </a:r>
            <a:r>
              <a:rPr lang="ru-RU" sz="2800" i="1" dirty="0"/>
              <a:t>. </a:t>
            </a:r>
            <a:r>
              <a:rPr lang="ru-RU" sz="2800" i="1" dirty="0" err="1"/>
              <a:t>Сэ</a:t>
            </a:r>
            <a:r>
              <a:rPr lang="ru-RU" sz="2800" i="1" dirty="0"/>
              <a:t> абы </a:t>
            </a:r>
            <a:r>
              <a:rPr lang="ru-RU" sz="2800" i="1" dirty="0" err="1"/>
              <a:t>бэлъто</a:t>
            </a:r>
            <a:r>
              <a:rPr lang="ru-RU" sz="2800" i="1" dirty="0"/>
              <a:t> щызот1агъэ. </a:t>
            </a:r>
            <a:r>
              <a:rPr lang="ru-RU" sz="2800" i="1" dirty="0" err="1"/>
              <a:t>Уэ</a:t>
            </a:r>
            <a:r>
              <a:rPr lang="ru-RU" sz="2800" i="1" dirty="0"/>
              <a:t> </a:t>
            </a:r>
            <a:r>
              <a:rPr lang="ru-RU" sz="2800" i="1" dirty="0" err="1"/>
              <a:t>хэт</a:t>
            </a:r>
            <a:r>
              <a:rPr lang="ru-RU" sz="2800" i="1" dirty="0"/>
              <a:t> </a:t>
            </a:r>
            <a:r>
              <a:rPr lang="ru-RU" sz="2800" i="1" dirty="0" err="1"/>
              <a:t>пхуапэр</a:t>
            </a:r>
            <a:r>
              <a:rPr lang="ru-RU" sz="2800" i="1" dirty="0"/>
              <a:t>?</a:t>
            </a:r>
            <a:endParaRPr lang="ru-RU" sz="2800" dirty="0"/>
          </a:p>
          <a:p>
            <a:r>
              <a:rPr lang="ru-RU" sz="2800" i="1" dirty="0"/>
              <a:t>1 уч.: </a:t>
            </a:r>
            <a:r>
              <a:rPr lang="ru-RU" sz="2800" i="1" dirty="0" err="1"/>
              <a:t>Сэ</a:t>
            </a:r>
            <a:r>
              <a:rPr lang="ru-RU" sz="2800" i="1" dirty="0"/>
              <a:t> си </a:t>
            </a:r>
            <a:r>
              <a:rPr lang="ru-RU" sz="2800" i="1" dirty="0" err="1"/>
              <a:t>къуэш</a:t>
            </a:r>
            <a:r>
              <a:rPr lang="ru-RU" sz="2800" i="1" dirty="0"/>
              <a:t> нэхъыщ1эр </a:t>
            </a:r>
            <a:r>
              <a:rPr lang="ru-RU" sz="2800" i="1" dirty="0" err="1"/>
              <a:t>сохуапэ</a:t>
            </a:r>
            <a:r>
              <a:rPr lang="ru-RU" sz="2800" i="1" dirty="0"/>
              <a:t>. </a:t>
            </a:r>
            <a:r>
              <a:rPr lang="ru-RU" sz="2800" i="1" dirty="0" err="1"/>
              <a:t>Сэ</a:t>
            </a:r>
            <a:r>
              <a:rPr lang="ru-RU" sz="2800" i="1" dirty="0"/>
              <a:t> абы </a:t>
            </a:r>
            <a:r>
              <a:rPr lang="ru-RU" sz="2800" i="1" dirty="0" err="1"/>
              <a:t>джэдыгу</a:t>
            </a:r>
            <a:r>
              <a:rPr lang="ru-RU" sz="2800" i="1" dirty="0"/>
              <a:t> щызот1агъэ. </a:t>
            </a:r>
            <a:r>
              <a:rPr lang="ru-RU" sz="2800" i="1" dirty="0" err="1"/>
              <a:t>Уэ</a:t>
            </a:r>
            <a:r>
              <a:rPr lang="ru-RU" sz="2800" i="1" dirty="0"/>
              <a:t> </a:t>
            </a:r>
            <a:r>
              <a:rPr lang="ru-RU" sz="2800" i="1" dirty="0" err="1"/>
              <a:t>хэт</a:t>
            </a:r>
            <a:r>
              <a:rPr lang="ru-RU" sz="2800" i="1" dirty="0"/>
              <a:t> </a:t>
            </a:r>
            <a:r>
              <a:rPr lang="ru-RU" sz="2800" i="1" dirty="0" err="1"/>
              <a:t>пхуапэр</a:t>
            </a:r>
            <a:r>
              <a:rPr lang="ru-RU" sz="2800" i="1" dirty="0"/>
              <a:t>?</a:t>
            </a:r>
            <a:endParaRPr lang="ru-RU" sz="2800" dirty="0"/>
          </a:p>
          <a:p>
            <a:r>
              <a:rPr lang="ru-RU" sz="2800" i="1" dirty="0"/>
              <a:t>2 уч.: </a:t>
            </a:r>
            <a:r>
              <a:rPr lang="ru-RU" sz="2800" i="1" dirty="0" err="1"/>
              <a:t>Сэ</a:t>
            </a:r>
            <a:r>
              <a:rPr lang="ru-RU" sz="2800" i="1" dirty="0"/>
              <a:t> </a:t>
            </a:r>
            <a:r>
              <a:rPr lang="ru-RU" sz="2800" i="1" dirty="0" err="1"/>
              <a:t>Залинэ</a:t>
            </a:r>
            <a:r>
              <a:rPr lang="ru-RU" sz="2800" i="1" dirty="0"/>
              <a:t> ц1ык1у </a:t>
            </a:r>
            <a:r>
              <a:rPr lang="ru-RU" sz="2800" i="1" dirty="0" err="1"/>
              <a:t>сохуапэ</a:t>
            </a:r>
            <a:r>
              <a:rPr lang="ru-RU" sz="2800" i="1" dirty="0"/>
              <a:t>. </a:t>
            </a:r>
            <a:r>
              <a:rPr lang="ru-RU" sz="2800" i="1" dirty="0" err="1"/>
              <a:t>Сэ</a:t>
            </a:r>
            <a:r>
              <a:rPr lang="ru-RU" sz="2800" i="1" dirty="0"/>
              <a:t> абы </a:t>
            </a:r>
            <a:r>
              <a:rPr lang="ru-RU" sz="2800" i="1" dirty="0" err="1"/>
              <a:t>курткэ</a:t>
            </a:r>
            <a:r>
              <a:rPr lang="ru-RU" sz="2800" i="1" dirty="0"/>
              <a:t> щызот1агъэ. </a:t>
            </a:r>
            <a:r>
              <a:rPr lang="ru-RU" sz="2800" i="1" dirty="0" err="1"/>
              <a:t>Уэ</a:t>
            </a:r>
            <a:r>
              <a:rPr lang="ru-RU" sz="2800" i="1" dirty="0"/>
              <a:t> </a:t>
            </a:r>
            <a:r>
              <a:rPr lang="ru-RU" sz="2800" i="1" dirty="0" err="1"/>
              <a:t>хэт</a:t>
            </a:r>
            <a:r>
              <a:rPr lang="ru-RU" sz="2800" i="1" dirty="0"/>
              <a:t> </a:t>
            </a:r>
            <a:r>
              <a:rPr lang="ru-RU" sz="2800" i="1" dirty="0" err="1"/>
              <a:t>пхуапэр</a:t>
            </a:r>
            <a:r>
              <a:rPr lang="ru-RU" sz="2800" i="1" dirty="0"/>
              <a:t>?</a:t>
            </a:r>
            <a:r>
              <a:rPr lang="ru-RU" sz="2800" dirty="0"/>
              <a:t> И т.д.</a:t>
            </a:r>
          </a:p>
          <a:p>
            <a:endParaRPr lang="ru-RU" dirty="0"/>
          </a:p>
        </p:txBody>
      </p:sp>
      <p:sp>
        <p:nvSpPr>
          <p:cNvPr id="5" name="5-конечная звезда 4"/>
          <p:cNvSpPr/>
          <p:nvPr/>
        </p:nvSpPr>
        <p:spPr>
          <a:xfrm>
            <a:off x="8226660" y="6021287"/>
            <a:ext cx="611560" cy="63723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897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034" y="2214064"/>
            <a:ext cx="6968332" cy="345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7448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ая">
  <a:themeElements>
    <a:clrScheme name="Главная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Главная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ая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340</TotalTime>
  <Words>277</Words>
  <Application>Microsoft Office PowerPoint</Application>
  <PresentationFormat>Экран (4:3)</PresentationFormat>
  <Paragraphs>70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Главная</vt:lpstr>
      <vt:lpstr>Изучаем  кабардинский язык</vt:lpstr>
      <vt:lpstr>Псалъэщ1эхэр зыдогъащ1э</vt:lpstr>
      <vt:lpstr>Презентация PowerPoint</vt:lpstr>
      <vt:lpstr>Фыкъеджэ,  Урысыбзэк1э зэвдзэк1.</vt:lpstr>
      <vt:lpstr>Псалъэухахэм Къезэгъ псалъэхэр хэвгъэувэж</vt:lpstr>
      <vt:lpstr>Упщ1эхэм фыкъеджэ, жэуап ефт.</vt:lpstr>
      <vt:lpstr>Работаем с глаголами щыт1эгъэн, хуэпэн</vt:lpstr>
      <vt:lpstr>Фыкъеджэ, адэк1э пыфщэ.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мама</dc:creator>
  <cp:lastModifiedBy>мама</cp:lastModifiedBy>
  <cp:revision>21</cp:revision>
  <dcterms:created xsi:type="dcterms:W3CDTF">2014-03-12T17:19:47Z</dcterms:created>
  <dcterms:modified xsi:type="dcterms:W3CDTF">2014-04-10T16:31:17Z</dcterms:modified>
</cp:coreProperties>
</file>