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69" r:id="rId5"/>
    <p:sldId id="268" r:id="rId6"/>
    <p:sldId id="275" r:id="rId7"/>
    <p:sldId id="274" r:id="rId8"/>
    <p:sldId id="276" r:id="rId9"/>
    <p:sldId id="265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2" y="-5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21.04.2014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21.04.2014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21.04.2014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21.04.2014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21.04.2014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21.04.2014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21.04.2014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21.04.2014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21.04.2014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21.04.2014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21.04.2014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42872734-F8EE-4AEB-BC52-D92B81508B73}" type="datetimeFigureOut">
              <a:rPr lang="ru-RU" smtClean="0"/>
              <a:t>21.04.2014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755576" y="1556792"/>
            <a:ext cx="8208912" cy="1524000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1" i="0" u="none" strike="noStrike" kern="0" cap="none" spc="50" normalizeH="0" baseline="0" noProof="0" dirty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Изучаем </a:t>
            </a:r>
            <a:r>
              <a:rPr kumimoji="0" lang="ru-RU" sz="5400" b="1" i="0" u="none" strike="noStrike" kern="0" cap="none" spc="50" normalizeH="0" baseline="0" noProof="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/>
            </a:r>
            <a:br>
              <a:rPr kumimoji="0" lang="ru-RU" sz="5400" b="1" i="0" u="none" strike="noStrike" kern="0" cap="none" spc="50" normalizeH="0" baseline="0" noProof="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</a:br>
            <a:r>
              <a:rPr kumimoji="0" lang="ru-RU" sz="5400" b="1" i="0" u="none" strike="noStrike" kern="0" cap="none" spc="50" normalizeH="0" baseline="0" noProof="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кабардинский </a:t>
            </a:r>
            <a:r>
              <a:rPr kumimoji="0" lang="ru-RU" sz="5400" b="1" i="0" u="none" strike="noStrike" kern="0" cap="none" spc="50" normalizeH="0" baseline="0" noProof="0" dirty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язык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5292080" y="5517232"/>
            <a:ext cx="3672408" cy="609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E67C8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ru-RU" sz="4400" b="1" i="0" u="none" strike="noStrike" kern="1200" cap="none" spc="0" normalizeH="0" baseline="0" noProof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  <a:uLnTx/>
                <a:uFillTx/>
                <a:latin typeface="Candara"/>
                <a:cs typeface="Levenim MT" pitchFamily="2" charset="-79"/>
              </a:rPr>
              <a:t>Занятие </a:t>
            </a:r>
            <a:r>
              <a:rPr kumimoji="0" lang="ru-RU" sz="4400" b="1" i="0" u="none" strike="noStrike" kern="1200" cap="none" spc="0" normalizeH="0" baseline="0" noProof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  <a:uLnTx/>
                <a:uFillTx/>
                <a:latin typeface="Candara"/>
                <a:cs typeface="Levenim MT" pitchFamily="2" charset="-79"/>
              </a:rPr>
              <a:t>№</a:t>
            </a:r>
            <a:r>
              <a:rPr lang="ru-RU" sz="4400" b="1" noProof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Candara"/>
                <a:cs typeface="Levenim MT" pitchFamily="2" charset="-79"/>
              </a:rPr>
              <a:t>63</a:t>
            </a:r>
            <a:endParaRPr kumimoji="0" lang="ru-RU" sz="4400" b="1" i="0" u="none" strike="noStrike" kern="1200" cap="none" spc="0" normalizeH="0" baseline="0" noProof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0800" algn="tl" rotWithShape="0">
                  <a:srgbClr val="000000"/>
                </a:outerShdw>
              </a:effectLst>
              <a:uLnTx/>
              <a:uFillTx/>
              <a:latin typeface="Candara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0277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 txBox="1">
            <a:spLocks/>
          </p:cNvSpPr>
          <p:nvPr/>
        </p:nvSpPr>
        <p:spPr>
          <a:xfrm>
            <a:off x="251520" y="410715"/>
            <a:ext cx="8712968" cy="714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dirty="0" err="1" smtClean="0">
                <a:solidFill>
                  <a:srgbClr val="FF0000"/>
                </a:solidFill>
                <a:latin typeface="Arial Black" panose="020B0A04020102020204" pitchFamily="34" charset="0"/>
              </a:rPr>
              <a:t>Мыр</a:t>
            </a:r>
            <a:r>
              <a:rPr lang="ru-RU" sz="36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 сыт?</a:t>
            </a:r>
            <a:endParaRPr lang="ru-RU" sz="3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15515" y="1412776"/>
            <a:ext cx="8640960" cy="5256584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361" y="1452953"/>
            <a:ext cx="16097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452953"/>
            <a:ext cx="1584176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5" r="10830"/>
          <a:stretch/>
        </p:blipFill>
        <p:spPr bwMode="auto">
          <a:xfrm>
            <a:off x="2234701" y="1893446"/>
            <a:ext cx="1524000" cy="197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1" t="5993" r="6731" b="7733"/>
          <a:stretch/>
        </p:blipFill>
        <p:spPr bwMode="auto">
          <a:xfrm>
            <a:off x="107027" y="4102917"/>
            <a:ext cx="1898709" cy="246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68" y="1563735"/>
            <a:ext cx="1781225" cy="142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562234"/>
            <a:ext cx="2233050" cy="1599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831" y="4206843"/>
            <a:ext cx="1576619" cy="2419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688168"/>
            <a:ext cx="2209986" cy="147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5" t="15036" r="6097" b="14983"/>
          <a:stretch/>
        </p:blipFill>
        <p:spPr bwMode="auto">
          <a:xfrm>
            <a:off x="7448723" y="2276225"/>
            <a:ext cx="1515765" cy="1826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457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496944" cy="136815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ru-RU" sz="3600" b="1" dirty="0" err="1" smtClean="0">
                <a:latin typeface="Arial Black" panose="020B0A04020102020204" pitchFamily="34" charset="0"/>
              </a:rPr>
              <a:t>Глаголхэр</a:t>
            </a:r>
            <a:r>
              <a:rPr lang="ru-RU" sz="3600" b="1" dirty="0" smtClean="0">
                <a:latin typeface="Arial Black" panose="020B0A04020102020204" pitchFamily="34" charset="0"/>
              </a:rPr>
              <a:t> щхьэк1э, бжыгъэк1э зыдохъуэк1</a:t>
            </a:r>
            <a:endParaRPr lang="ru-RU" sz="3600" b="1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2132856"/>
            <a:ext cx="3816424" cy="3886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800" b="1" dirty="0" err="1" smtClean="0"/>
              <a:t>Сэ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хуабэу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зы</a:t>
            </a:r>
            <a:r>
              <a:rPr lang="ru-RU" sz="2800" b="1" dirty="0" err="1" smtClean="0">
                <a:solidFill>
                  <a:srgbClr val="FF0000"/>
                </a:solidFill>
              </a:rPr>
              <a:t>з</a:t>
            </a:r>
            <a:r>
              <a:rPr lang="ru-RU" sz="2800" b="1" dirty="0" err="1" smtClean="0"/>
              <a:t>охуапэ</a:t>
            </a:r>
            <a:r>
              <a:rPr lang="ru-RU" sz="2800" b="1" dirty="0" smtClean="0"/>
              <a:t>.</a:t>
            </a:r>
          </a:p>
          <a:p>
            <a:r>
              <a:rPr lang="ru-RU" sz="2800" b="1" dirty="0" err="1" smtClean="0"/>
              <a:t>Уэ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хуабэу</a:t>
            </a:r>
            <a:r>
              <a:rPr lang="ru-RU" sz="2800" b="1" dirty="0" smtClean="0"/>
              <a:t> …</a:t>
            </a:r>
          </a:p>
          <a:p>
            <a:r>
              <a:rPr lang="ru-RU" sz="2800" b="1" dirty="0" smtClean="0"/>
              <a:t>Абы </a:t>
            </a:r>
            <a:r>
              <a:rPr lang="ru-RU" sz="2800" b="1" dirty="0" err="1" smtClean="0"/>
              <a:t>хуабэу</a:t>
            </a:r>
            <a:r>
              <a:rPr lang="ru-RU" sz="2800" b="1" dirty="0" smtClean="0"/>
              <a:t> …</a:t>
            </a:r>
          </a:p>
          <a:p>
            <a:r>
              <a:rPr lang="ru-RU" sz="2800" b="1" dirty="0" smtClean="0"/>
              <a:t>Дэ </a:t>
            </a:r>
            <a:r>
              <a:rPr lang="ru-RU" sz="2800" b="1" dirty="0" err="1" smtClean="0"/>
              <a:t>хуабэу</a:t>
            </a:r>
            <a:r>
              <a:rPr lang="ru-RU" sz="2800" b="1" dirty="0" smtClean="0"/>
              <a:t> …</a:t>
            </a:r>
          </a:p>
          <a:p>
            <a:r>
              <a:rPr lang="ru-RU" sz="2800" b="1" dirty="0" err="1" smtClean="0"/>
              <a:t>Фэ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хуабэу</a:t>
            </a:r>
            <a:r>
              <a:rPr lang="ru-RU" sz="2800" b="1" dirty="0" smtClean="0"/>
              <a:t> …</a:t>
            </a:r>
          </a:p>
          <a:p>
            <a:r>
              <a:rPr lang="ru-RU" sz="2800" b="1" dirty="0" err="1" smtClean="0"/>
              <a:t>Абыхэм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хуабэу</a:t>
            </a:r>
            <a:r>
              <a:rPr lang="ru-RU" sz="2800" b="1" dirty="0" smtClean="0"/>
              <a:t> …</a:t>
            </a:r>
            <a:endParaRPr lang="ru-RU" sz="2800" b="1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139952" y="2132856"/>
            <a:ext cx="4896544" cy="3886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 err="1" smtClean="0"/>
              <a:t>Сэ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бэлъто</a:t>
            </a:r>
            <a:r>
              <a:rPr lang="ru-RU" sz="2800" b="1" dirty="0" smtClean="0"/>
              <a:t> </a:t>
            </a:r>
            <a:r>
              <a:rPr lang="ru-RU" sz="2800" b="1" dirty="0" smtClean="0">
                <a:solidFill>
                  <a:srgbClr val="00B050"/>
                </a:solidFill>
              </a:rPr>
              <a:t>зы</a:t>
            </a:r>
            <a:r>
              <a:rPr lang="ru-RU" sz="2800" b="1" dirty="0" smtClean="0">
                <a:solidFill>
                  <a:srgbClr val="0070C0"/>
                </a:solidFill>
              </a:rPr>
              <a:t>щы</a:t>
            </a:r>
            <a:r>
              <a:rPr lang="ru-RU" sz="2800" b="1" dirty="0" smtClean="0">
                <a:solidFill>
                  <a:srgbClr val="FF0000"/>
                </a:solidFill>
              </a:rPr>
              <a:t>з</a:t>
            </a:r>
            <a:r>
              <a:rPr lang="ru-RU" sz="2800" b="1" dirty="0" smtClean="0"/>
              <a:t>от1агъэ.</a:t>
            </a:r>
          </a:p>
          <a:p>
            <a:r>
              <a:rPr lang="ru-RU" sz="2800" b="1" dirty="0" err="1" smtClean="0"/>
              <a:t>Уэ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бэлъто</a:t>
            </a:r>
            <a:r>
              <a:rPr lang="ru-RU" sz="2800" b="1" dirty="0" smtClean="0"/>
              <a:t> …</a:t>
            </a:r>
          </a:p>
          <a:p>
            <a:r>
              <a:rPr lang="ru-RU" sz="2800" b="1" dirty="0" smtClean="0"/>
              <a:t>Абы </a:t>
            </a:r>
            <a:r>
              <a:rPr lang="ru-RU" sz="2800" b="1" dirty="0" err="1"/>
              <a:t>бэлъто</a:t>
            </a:r>
            <a:r>
              <a:rPr lang="ru-RU" sz="2800" b="1" dirty="0"/>
              <a:t> </a:t>
            </a:r>
            <a:r>
              <a:rPr lang="ru-RU" sz="2800" b="1" dirty="0" smtClean="0"/>
              <a:t>…</a:t>
            </a:r>
          </a:p>
          <a:p>
            <a:r>
              <a:rPr lang="ru-RU" sz="2800" b="1" dirty="0" smtClean="0"/>
              <a:t>Дэ </a:t>
            </a:r>
            <a:r>
              <a:rPr lang="ru-RU" sz="2800" b="1" dirty="0" err="1"/>
              <a:t>бэлъто</a:t>
            </a:r>
            <a:r>
              <a:rPr lang="ru-RU" sz="2800" b="1" dirty="0" smtClean="0"/>
              <a:t> …</a:t>
            </a:r>
          </a:p>
          <a:p>
            <a:r>
              <a:rPr lang="ru-RU" sz="2800" b="1" dirty="0" err="1" smtClean="0"/>
              <a:t>Фэ</a:t>
            </a:r>
            <a:r>
              <a:rPr lang="ru-RU" sz="2800" b="1" dirty="0" smtClean="0"/>
              <a:t> </a:t>
            </a:r>
            <a:r>
              <a:rPr lang="ru-RU" sz="2800" b="1" dirty="0" err="1"/>
              <a:t>бэлъто</a:t>
            </a:r>
            <a:r>
              <a:rPr lang="ru-RU" sz="2800" b="1" dirty="0" smtClean="0"/>
              <a:t> …</a:t>
            </a:r>
          </a:p>
          <a:p>
            <a:r>
              <a:rPr lang="ru-RU" sz="2800" b="1" dirty="0" err="1" smtClean="0"/>
              <a:t>Абыхэм</a:t>
            </a:r>
            <a:r>
              <a:rPr lang="ru-RU" sz="2800" b="1" dirty="0" smtClean="0"/>
              <a:t> </a:t>
            </a:r>
            <a:r>
              <a:rPr lang="ru-RU" sz="2800" b="1" dirty="0" err="1"/>
              <a:t>бэлъто</a:t>
            </a:r>
            <a:r>
              <a:rPr lang="ru-RU" sz="2800" b="1" dirty="0" smtClean="0"/>
              <a:t> …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74332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568952" cy="1195536"/>
          </a:xfrm>
        </p:spPr>
        <p:txBody>
          <a:bodyPr>
            <a:normAutofit/>
          </a:bodyPr>
          <a:lstStyle/>
          <a:p>
            <a:pPr algn="ctr"/>
            <a:r>
              <a:rPr lang="ru-RU" sz="4000" dirty="0" err="1" smtClean="0">
                <a:latin typeface="Arial Black" panose="020B0A04020102020204" pitchFamily="34" charset="0"/>
              </a:rPr>
              <a:t>Псалъэухахэр</a:t>
            </a:r>
            <a:r>
              <a:rPr lang="ru-RU" sz="4000" dirty="0" smtClean="0">
                <a:latin typeface="Arial Black" panose="020B0A04020102020204" pitchFamily="34" charset="0"/>
              </a:rPr>
              <a:t> </a:t>
            </a:r>
            <a:r>
              <a:rPr lang="ru-RU" sz="4000" dirty="0" err="1" smtClean="0">
                <a:latin typeface="Arial Black" panose="020B0A04020102020204" pitchFamily="34" charset="0"/>
              </a:rPr>
              <a:t>нэвгъэсыж</a:t>
            </a:r>
            <a:endParaRPr lang="ru-RU" sz="4000" dirty="0">
              <a:latin typeface="Arial Black" panose="020B0A04020102020204" pitchFamily="34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39552" y="1844823"/>
            <a:ext cx="8208912" cy="42484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b="1" dirty="0">
                <a:solidFill>
                  <a:schemeClr val="tx1"/>
                </a:solidFill>
              </a:rPr>
              <a:t>Си </a:t>
            </a:r>
            <a:r>
              <a:rPr lang="ru-RU" sz="3200" b="1" dirty="0" err="1">
                <a:solidFill>
                  <a:schemeClr val="tx1"/>
                </a:solidFill>
              </a:rPr>
              <a:t>къуэшым</a:t>
            </a:r>
            <a:r>
              <a:rPr lang="ru-RU" sz="3200" b="1" dirty="0">
                <a:solidFill>
                  <a:schemeClr val="tx1"/>
                </a:solidFill>
              </a:rPr>
              <a:t> к1эстум ф1ыц1э ...</a:t>
            </a:r>
          </a:p>
          <a:p>
            <a:r>
              <a:rPr lang="ru-RU" sz="3200" b="1" dirty="0" err="1">
                <a:solidFill>
                  <a:schemeClr val="tx1"/>
                </a:solidFill>
              </a:rPr>
              <a:t>Хъыджэбз</a:t>
            </a:r>
            <a:r>
              <a:rPr lang="ru-RU" sz="3200" b="1" dirty="0">
                <a:solidFill>
                  <a:schemeClr val="tx1"/>
                </a:solidFill>
              </a:rPr>
              <a:t> ц1ык1ухэм </a:t>
            </a:r>
            <a:r>
              <a:rPr lang="ru-RU" sz="3200" b="1" dirty="0" err="1">
                <a:solidFill>
                  <a:schemeClr val="tx1"/>
                </a:solidFill>
              </a:rPr>
              <a:t>бостей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дахэ</a:t>
            </a:r>
            <a:r>
              <a:rPr lang="ru-RU" sz="3200" b="1" dirty="0">
                <a:solidFill>
                  <a:schemeClr val="tx1"/>
                </a:solidFill>
              </a:rPr>
              <a:t> ...</a:t>
            </a:r>
          </a:p>
          <a:p>
            <a:r>
              <a:rPr lang="ru-RU" sz="3200" b="1" dirty="0" err="1">
                <a:solidFill>
                  <a:schemeClr val="tx1"/>
                </a:solidFill>
              </a:rPr>
              <a:t>Сэ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джэдыгу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хуабэ</a:t>
            </a:r>
            <a:r>
              <a:rPr lang="ru-RU" sz="3200" b="1" dirty="0">
                <a:solidFill>
                  <a:schemeClr val="tx1"/>
                </a:solidFill>
              </a:rPr>
              <a:t> ...</a:t>
            </a:r>
          </a:p>
          <a:p>
            <a:r>
              <a:rPr lang="ru-RU" sz="3200" b="1" dirty="0" err="1">
                <a:solidFill>
                  <a:schemeClr val="tx1"/>
                </a:solidFill>
              </a:rPr>
              <a:t>Фэ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джанэ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хужьхэр</a:t>
            </a:r>
            <a:r>
              <a:rPr lang="ru-RU" sz="3200" b="1" dirty="0">
                <a:solidFill>
                  <a:schemeClr val="tx1"/>
                </a:solidFill>
              </a:rPr>
              <a:t> ...</a:t>
            </a:r>
          </a:p>
          <a:p>
            <a:r>
              <a:rPr lang="ru-RU" sz="3200" b="1" dirty="0" err="1">
                <a:solidFill>
                  <a:schemeClr val="tx1"/>
                </a:solidFill>
              </a:rPr>
              <a:t>Уэ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цыджанэ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плъыжь</a:t>
            </a:r>
            <a:r>
              <a:rPr lang="ru-RU" sz="3200" b="1" dirty="0">
                <a:solidFill>
                  <a:schemeClr val="tx1"/>
                </a:solidFill>
              </a:rPr>
              <a:t> ...</a:t>
            </a:r>
          </a:p>
          <a:p>
            <a:r>
              <a:rPr lang="ru-RU" sz="3200" b="1" dirty="0">
                <a:solidFill>
                  <a:schemeClr val="tx1"/>
                </a:solidFill>
              </a:rPr>
              <a:t>Дэ </a:t>
            </a:r>
            <a:r>
              <a:rPr lang="ru-RU" sz="3200" b="1" dirty="0" err="1">
                <a:solidFill>
                  <a:schemeClr val="tx1"/>
                </a:solidFill>
              </a:rPr>
              <a:t>гъуэншэдж</a:t>
            </a:r>
            <a:r>
              <a:rPr lang="ru-RU" sz="3200" b="1" dirty="0">
                <a:solidFill>
                  <a:schemeClr val="tx1"/>
                </a:solidFill>
              </a:rPr>
              <a:t> ек1у ...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59532" y="5349977"/>
            <a:ext cx="8568952" cy="8873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ru-RU" sz="3600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644008" y="5769260"/>
            <a:ext cx="4101752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</a:rPr>
              <a:t>Какая последовательность?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59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12968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 smtClean="0">
                <a:solidFill>
                  <a:srgbClr val="FF0000"/>
                </a:solidFill>
              </a:rPr>
              <a:t>Составляем вопросительные предложения</a:t>
            </a:r>
            <a:endParaRPr lang="ru-RU" sz="36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340768"/>
            <a:ext cx="8784976" cy="5328592"/>
          </a:xfrm>
        </p:spPr>
        <p:txBody>
          <a:bodyPr>
            <a:normAutofit/>
          </a:bodyPr>
          <a:lstStyle/>
          <a:p>
            <a:pPr lvl="0" algn="just"/>
            <a:r>
              <a:rPr lang="ru-RU" sz="3200" b="1" dirty="0">
                <a:solidFill>
                  <a:schemeClr val="tx1"/>
                </a:solidFill>
              </a:rPr>
              <a:t>С суффиксом </a:t>
            </a:r>
            <a:r>
              <a:rPr lang="ru-RU" sz="3200" b="1" i="1" dirty="0">
                <a:solidFill>
                  <a:srgbClr val="FF0000"/>
                </a:solidFill>
              </a:rPr>
              <a:t>-</a:t>
            </a:r>
            <a:r>
              <a:rPr lang="ru-RU" sz="3200" b="1" i="1" dirty="0" err="1">
                <a:solidFill>
                  <a:srgbClr val="FF0000"/>
                </a:solidFill>
              </a:rPr>
              <a:t>рэ</a:t>
            </a:r>
            <a:r>
              <a:rPr lang="ru-RU" sz="3200" b="1" dirty="0">
                <a:solidFill>
                  <a:srgbClr val="FF0000"/>
                </a:solidFill>
              </a:rPr>
              <a:t> </a:t>
            </a:r>
            <a:r>
              <a:rPr lang="ru-RU" sz="3200" b="1" dirty="0">
                <a:solidFill>
                  <a:schemeClr val="tx1"/>
                </a:solidFill>
              </a:rPr>
              <a:t>образуется от динамических глаголов  настоящего времени. Например, </a:t>
            </a:r>
            <a:r>
              <a:rPr lang="ru-RU" sz="3200" b="1" i="1" dirty="0" err="1">
                <a:solidFill>
                  <a:srgbClr val="FF0000"/>
                </a:solidFill>
              </a:rPr>
              <a:t>зыпхуапэрэ</a:t>
            </a:r>
            <a:r>
              <a:rPr lang="ru-RU" sz="3200" b="1" i="1" dirty="0">
                <a:solidFill>
                  <a:srgbClr val="FF0000"/>
                </a:solidFill>
              </a:rPr>
              <a:t>, </a:t>
            </a:r>
            <a:r>
              <a:rPr lang="ru-RU" sz="3200" b="1" i="1" dirty="0" err="1">
                <a:solidFill>
                  <a:srgbClr val="FF0000"/>
                </a:solidFill>
              </a:rPr>
              <a:t>Аминэ</a:t>
            </a:r>
            <a:r>
              <a:rPr lang="ru-RU" sz="3200" b="1" i="1" dirty="0">
                <a:solidFill>
                  <a:srgbClr val="FF0000"/>
                </a:solidFill>
              </a:rPr>
              <a:t>? </a:t>
            </a:r>
            <a:r>
              <a:rPr lang="ru-RU" sz="3200" b="1" i="1" dirty="0" err="1">
                <a:solidFill>
                  <a:srgbClr val="FF0000"/>
                </a:solidFill>
              </a:rPr>
              <a:t>Уи</a:t>
            </a:r>
            <a:r>
              <a:rPr lang="ru-RU" sz="3200" b="1" i="1" dirty="0">
                <a:solidFill>
                  <a:srgbClr val="FF0000"/>
                </a:solidFill>
              </a:rPr>
              <a:t> </a:t>
            </a:r>
            <a:r>
              <a:rPr lang="ru-RU" sz="3200" b="1" i="1" dirty="0" err="1">
                <a:solidFill>
                  <a:srgbClr val="FF0000"/>
                </a:solidFill>
              </a:rPr>
              <a:t>бостей</a:t>
            </a:r>
            <a:r>
              <a:rPr lang="ru-RU" sz="3200" b="1" i="1" dirty="0">
                <a:solidFill>
                  <a:srgbClr val="FF0000"/>
                </a:solidFill>
              </a:rPr>
              <a:t> </a:t>
            </a:r>
            <a:r>
              <a:rPr lang="ru-RU" sz="3200" b="1" i="1" dirty="0" err="1">
                <a:solidFill>
                  <a:srgbClr val="FF0000"/>
                </a:solidFill>
              </a:rPr>
              <a:t>дахэр</a:t>
            </a:r>
            <a:r>
              <a:rPr lang="ru-RU" sz="3200" b="1" i="1" dirty="0">
                <a:solidFill>
                  <a:srgbClr val="FF0000"/>
                </a:solidFill>
              </a:rPr>
              <a:t> зыщыпт1агъэрэ?</a:t>
            </a:r>
            <a:endParaRPr lang="ru-RU" sz="3200" b="1" dirty="0">
              <a:solidFill>
                <a:srgbClr val="FF0000"/>
              </a:solidFill>
            </a:endParaRPr>
          </a:p>
          <a:p>
            <a:pPr lvl="0" algn="just"/>
            <a:r>
              <a:rPr lang="ru-RU" sz="3200" b="1" dirty="0">
                <a:solidFill>
                  <a:schemeClr val="tx1"/>
                </a:solidFill>
              </a:rPr>
              <a:t>С частицей </a:t>
            </a:r>
            <a:r>
              <a:rPr lang="ru-RU" sz="3200" b="1" i="1" dirty="0">
                <a:solidFill>
                  <a:srgbClr val="FF0000"/>
                </a:solidFill>
              </a:rPr>
              <a:t>п1эрэ</a:t>
            </a:r>
            <a:r>
              <a:rPr lang="ru-RU" sz="3200" b="1" dirty="0">
                <a:solidFill>
                  <a:schemeClr val="tx1"/>
                </a:solidFill>
              </a:rPr>
              <a:t> образуется посредством формы деепричастия с суффиксом у-/</a:t>
            </a:r>
            <a:r>
              <a:rPr lang="ru-RU" sz="3200" b="1" dirty="0" err="1">
                <a:solidFill>
                  <a:schemeClr val="tx1"/>
                </a:solidFill>
              </a:rPr>
              <a:t>уэ</a:t>
            </a:r>
            <a:r>
              <a:rPr lang="ru-RU" sz="3200" b="1" dirty="0">
                <a:solidFill>
                  <a:schemeClr val="tx1"/>
                </a:solidFill>
              </a:rPr>
              <a:t>-. Оно выражает сомнение в существовании или отсутствии действия (состояния). Например,  </a:t>
            </a:r>
            <a:r>
              <a:rPr lang="ru-RU" sz="3200" b="1" i="1" dirty="0" err="1">
                <a:solidFill>
                  <a:srgbClr val="FF0000"/>
                </a:solidFill>
              </a:rPr>
              <a:t>Алим</a:t>
            </a:r>
            <a:r>
              <a:rPr lang="ru-RU" sz="3200" b="1" i="1" dirty="0">
                <a:solidFill>
                  <a:srgbClr val="FF0000"/>
                </a:solidFill>
              </a:rPr>
              <a:t> </a:t>
            </a:r>
            <a:r>
              <a:rPr lang="ru-RU" sz="3200" b="1" i="1" dirty="0" err="1">
                <a:solidFill>
                  <a:srgbClr val="FF0000"/>
                </a:solidFill>
              </a:rPr>
              <a:t>зихуапэу</a:t>
            </a:r>
            <a:r>
              <a:rPr lang="ru-RU" sz="3200" b="1" i="1" dirty="0">
                <a:solidFill>
                  <a:srgbClr val="FF0000"/>
                </a:solidFill>
              </a:rPr>
              <a:t> п1эрэ? Абы и к1эстумыщ1эр зыщит1агъэу п1эрэ?</a:t>
            </a:r>
            <a:endParaRPr lang="ru-RU" sz="3200" b="1" dirty="0">
              <a:solidFill>
                <a:srgbClr val="FF000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157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76672"/>
            <a:ext cx="8640960" cy="6048672"/>
          </a:xfrm>
        </p:spPr>
        <p:txBody>
          <a:bodyPr>
            <a:normAutofit fontScale="92500" lnSpcReduction="20000"/>
          </a:bodyPr>
          <a:lstStyle/>
          <a:p>
            <a:pPr lvl="0" algn="just"/>
            <a:r>
              <a:rPr lang="ru-RU" sz="3500" b="1" dirty="0">
                <a:solidFill>
                  <a:schemeClr val="tx1"/>
                </a:solidFill>
              </a:rPr>
              <a:t>С суффиксом </a:t>
            </a:r>
            <a:r>
              <a:rPr lang="ru-RU" sz="3500" b="1" i="1" dirty="0">
                <a:solidFill>
                  <a:srgbClr val="FF0000"/>
                </a:solidFill>
              </a:rPr>
              <a:t>-</a:t>
            </a:r>
            <a:r>
              <a:rPr lang="ru-RU" sz="3500" b="1" i="1" dirty="0" err="1">
                <a:solidFill>
                  <a:srgbClr val="FF0000"/>
                </a:solidFill>
              </a:rPr>
              <a:t>къэ</a:t>
            </a:r>
            <a:r>
              <a:rPr lang="ru-RU" sz="3500" b="1" i="1" dirty="0">
                <a:solidFill>
                  <a:srgbClr val="FF0000"/>
                </a:solidFill>
              </a:rPr>
              <a:t> </a:t>
            </a:r>
            <a:r>
              <a:rPr lang="ru-RU" sz="3500" b="1" dirty="0">
                <a:solidFill>
                  <a:schemeClr val="tx1"/>
                </a:solidFill>
              </a:rPr>
              <a:t>образуется со всеми глаголами во всех временах. Оно выражает иногда и такой вопрос, на который спрашивающий хочет получить утвердительный ответ.	Например, </a:t>
            </a:r>
            <a:r>
              <a:rPr lang="ru-RU" sz="3500" b="1" i="1" dirty="0" err="1">
                <a:solidFill>
                  <a:srgbClr val="FF0000"/>
                </a:solidFill>
              </a:rPr>
              <a:t>Ларисэ</a:t>
            </a:r>
            <a:r>
              <a:rPr lang="ru-RU" sz="3500" b="1" i="1" dirty="0">
                <a:solidFill>
                  <a:srgbClr val="FF0000"/>
                </a:solidFill>
              </a:rPr>
              <a:t>, </a:t>
            </a:r>
            <a:r>
              <a:rPr lang="ru-RU" sz="3500" b="1" i="1" dirty="0" err="1">
                <a:solidFill>
                  <a:srgbClr val="FF0000"/>
                </a:solidFill>
              </a:rPr>
              <a:t>зыпхуапэркъэ</a:t>
            </a:r>
            <a:r>
              <a:rPr lang="ru-RU" sz="3500" b="1" i="1" dirty="0">
                <a:solidFill>
                  <a:srgbClr val="FF0000"/>
                </a:solidFill>
              </a:rPr>
              <a:t>? </a:t>
            </a:r>
            <a:r>
              <a:rPr lang="ru-RU" sz="3500" b="1" i="1" dirty="0" err="1">
                <a:solidFill>
                  <a:srgbClr val="FF0000"/>
                </a:solidFill>
              </a:rPr>
              <a:t>Уи</a:t>
            </a:r>
            <a:r>
              <a:rPr lang="ru-RU" sz="3500" b="1" i="1" dirty="0">
                <a:solidFill>
                  <a:srgbClr val="FF0000"/>
                </a:solidFill>
              </a:rPr>
              <a:t> </a:t>
            </a:r>
            <a:r>
              <a:rPr lang="ru-RU" sz="3500" b="1" i="1" dirty="0" err="1">
                <a:solidFill>
                  <a:srgbClr val="FF0000"/>
                </a:solidFill>
              </a:rPr>
              <a:t>цыджанэ</a:t>
            </a:r>
            <a:r>
              <a:rPr lang="ru-RU" sz="3500" b="1" i="1" dirty="0">
                <a:solidFill>
                  <a:srgbClr val="FF0000"/>
                </a:solidFill>
              </a:rPr>
              <a:t> </a:t>
            </a:r>
            <a:r>
              <a:rPr lang="ru-RU" sz="3500" b="1" i="1" dirty="0" err="1">
                <a:solidFill>
                  <a:srgbClr val="FF0000"/>
                </a:solidFill>
              </a:rPr>
              <a:t>хужьыр</a:t>
            </a:r>
            <a:r>
              <a:rPr lang="ru-RU" sz="3500" b="1" i="1" dirty="0">
                <a:solidFill>
                  <a:srgbClr val="FF0000"/>
                </a:solidFill>
              </a:rPr>
              <a:t> зыщыпт1агъэркъэ?</a:t>
            </a:r>
            <a:endParaRPr lang="ru-RU" sz="3500" b="1" dirty="0">
              <a:solidFill>
                <a:srgbClr val="FF0000"/>
              </a:solidFill>
            </a:endParaRPr>
          </a:p>
          <a:p>
            <a:pPr lvl="0" algn="just"/>
            <a:r>
              <a:rPr lang="ru-RU" sz="3500" b="1" dirty="0">
                <a:solidFill>
                  <a:schemeClr val="tx1"/>
                </a:solidFill>
              </a:rPr>
              <a:t>С суффиксом </a:t>
            </a:r>
            <a:r>
              <a:rPr lang="ru-RU" sz="3500" b="1" i="1" dirty="0">
                <a:solidFill>
                  <a:schemeClr val="tx1"/>
                </a:solidFill>
              </a:rPr>
              <a:t>-</a:t>
            </a:r>
            <a:r>
              <a:rPr lang="ru-RU" sz="3500" b="1" i="1" dirty="0" err="1">
                <a:solidFill>
                  <a:schemeClr val="tx1"/>
                </a:solidFill>
              </a:rPr>
              <a:t>уи</a:t>
            </a:r>
            <a:r>
              <a:rPr lang="ru-RU" sz="3500" b="1" dirty="0">
                <a:solidFill>
                  <a:schemeClr val="tx1"/>
                </a:solidFill>
              </a:rPr>
              <a:t> образуется со всеми глаголами во всех временах.</a:t>
            </a:r>
          </a:p>
          <a:p>
            <a:pPr algn="just"/>
            <a:r>
              <a:rPr lang="ru-RU" sz="3500" b="1" dirty="0">
                <a:solidFill>
                  <a:schemeClr val="tx1"/>
                </a:solidFill>
              </a:rPr>
              <a:t>Оно выражает вопрос с удивлением, вызванный у говорящего какой-либо неожиданностью. Например, </a:t>
            </a:r>
            <a:r>
              <a:rPr lang="ru-RU" sz="3500" b="1" i="1" dirty="0">
                <a:solidFill>
                  <a:srgbClr val="FF0000"/>
                </a:solidFill>
              </a:rPr>
              <a:t>Борис, </a:t>
            </a:r>
            <a:r>
              <a:rPr lang="ru-RU" sz="3500" b="1" i="1" dirty="0" err="1">
                <a:solidFill>
                  <a:srgbClr val="FF0000"/>
                </a:solidFill>
              </a:rPr>
              <a:t>хуабэу</a:t>
            </a:r>
            <a:r>
              <a:rPr lang="ru-RU" sz="3500" b="1" i="1" dirty="0">
                <a:solidFill>
                  <a:srgbClr val="FF0000"/>
                </a:solidFill>
              </a:rPr>
              <a:t> </a:t>
            </a:r>
            <a:r>
              <a:rPr lang="ru-RU" sz="3500" b="1" i="1" dirty="0" err="1">
                <a:solidFill>
                  <a:srgbClr val="FF0000"/>
                </a:solidFill>
              </a:rPr>
              <a:t>зыпхуапэуи</a:t>
            </a:r>
            <a:r>
              <a:rPr lang="ru-RU" sz="3500" b="1" i="1" dirty="0">
                <a:solidFill>
                  <a:srgbClr val="FF0000"/>
                </a:solidFill>
              </a:rPr>
              <a:t>? </a:t>
            </a:r>
            <a:r>
              <a:rPr lang="ru-RU" sz="3500" b="1" i="1" dirty="0" err="1">
                <a:solidFill>
                  <a:srgbClr val="FF0000"/>
                </a:solidFill>
              </a:rPr>
              <a:t>Уи</a:t>
            </a:r>
            <a:r>
              <a:rPr lang="ru-RU" sz="3500" b="1" i="1" dirty="0">
                <a:solidFill>
                  <a:srgbClr val="FF0000"/>
                </a:solidFill>
              </a:rPr>
              <a:t> </a:t>
            </a:r>
            <a:r>
              <a:rPr lang="ru-RU" sz="3500" b="1" i="1" dirty="0" err="1">
                <a:solidFill>
                  <a:srgbClr val="FF0000"/>
                </a:solidFill>
              </a:rPr>
              <a:t>джэдыгу</a:t>
            </a:r>
            <a:r>
              <a:rPr lang="ru-RU" sz="3500" b="1" i="1" dirty="0">
                <a:solidFill>
                  <a:srgbClr val="FF0000"/>
                </a:solidFill>
              </a:rPr>
              <a:t> </a:t>
            </a:r>
            <a:r>
              <a:rPr lang="ru-RU" sz="3500" b="1" i="1" dirty="0" err="1">
                <a:solidFill>
                  <a:srgbClr val="FF0000"/>
                </a:solidFill>
              </a:rPr>
              <a:t>хуабэр</a:t>
            </a:r>
            <a:r>
              <a:rPr lang="ru-RU" sz="3500" b="1" i="1" dirty="0">
                <a:solidFill>
                  <a:srgbClr val="FF0000"/>
                </a:solidFill>
              </a:rPr>
              <a:t> щыпт1агъэуи?</a:t>
            </a:r>
            <a:endParaRPr lang="ru-RU" sz="3500" b="1" dirty="0">
              <a:solidFill>
                <a:srgbClr val="FF000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289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68952" cy="864096"/>
          </a:xfrm>
        </p:spPr>
        <p:txBody>
          <a:bodyPr>
            <a:normAutofit/>
          </a:bodyPr>
          <a:lstStyle/>
          <a:p>
            <a:r>
              <a:rPr lang="ru-RU" sz="2800" dirty="0" err="1">
                <a:latin typeface="Arial Black" panose="020B0A04020102020204" pitchFamily="34" charset="0"/>
              </a:rPr>
              <a:t>Зэдэлъхузэшыпхъур</a:t>
            </a:r>
            <a:r>
              <a:rPr lang="ru-RU" sz="2800" dirty="0">
                <a:latin typeface="Arial Black" panose="020B0A04020102020204" pitchFamily="34" charset="0"/>
              </a:rPr>
              <a:t> </a:t>
            </a:r>
            <a:r>
              <a:rPr lang="ru-RU" sz="2800" dirty="0" err="1">
                <a:latin typeface="Arial Black" panose="020B0A04020102020204" pitchFamily="34" charset="0"/>
              </a:rPr>
              <a:t>театрым</a:t>
            </a:r>
            <a:r>
              <a:rPr lang="ru-RU" sz="2800" dirty="0">
                <a:latin typeface="Arial Black" panose="020B0A04020102020204" pitchFamily="34" charset="0"/>
              </a:rPr>
              <a:t> </a:t>
            </a:r>
            <a:r>
              <a:rPr lang="ru-RU" sz="2800" dirty="0" smtClean="0">
                <a:latin typeface="Arial Black" panose="020B0A04020102020204" pitchFamily="34" charset="0"/>
              </a:rPr>
              <a:t>мак1уэ</a:t>
            </a:r>
            <a:endParaRPr lang="ru-RU" sz="2800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96752"/>
            <a:ext cx="8856984" cy="5328592"/>
          </a:xfrm>
        </p:spPr>
        <p:txBody>
          <a:bodyPr>
            <a:normAutofit/>
          </a:bodyPr>
          <a:lstStyle/>
          <a:p>
            <a:pPr algn="just"/>
            <a:r>
              <a:rPr lang="ru-RU" sz="2800" b="1" dirty="0" err="1" smtClean="0">
                <a:solidFill>
                  <a:srgbClr val="0070C0"/>
                </a:solidFill>
              </a:rPr>
              <a:t>Залым</a:t>
            </a:r>
            <a:r>
              <a:rPr lang="ru-RU" sz="2800" b="1" dirty="0">
                <a:solidFill>
                  <a:srgbClr val="0070C0"/>
                </a:solidFill>
              </a:rPr>
              <a:t>: </a:t>
            </a:r>
            <a:r>
              <a:rPr lang="ru-RU" sz="2800" b="1" dirty="0" err="1">
                <a:solidFill>
                  <a:schemeClr val="tx1"/>
                </a:solidFill>
              </a:rPr>
              <a:t>Динэ</a:t>
            </a:r>
            <a:r>
              <a:rPr lang="ru-RU" sz="2800" b="1" dirty="0">
                <a:solidFill>
                  <a:schemeClr val="tx1"/>
                </a:solidFill>
              </a:rPr>
              <a:t>, </a:t>
            </a:r>
            <a:r>
              <a:rPr lang="ru-RU" sz="2800" b="1" dirty="0" err="1">
                <a:solidFill>
                  <a:schemeClr val="tx1"/>
                </a:solidFill>
              </a:rPr>
              <a:t>Динэ</a:t>
            </a:r>
            <a:r>
              <a:rPr lang="ru-RU" sz="2800" b="1" dirty="0">
                <a:solidFill>
                  <a:schemeClr val="tx1"/>
                </a:solidFill>
              </a:rPr>
              <a:t>, </a:t>
            </a:r>
            <a:r>
              <a:rPr lang="ru-RU" sz="2800" b="1" dirty="0" err="1">
                <a:solidFill>
                  <a:schemeClr val="tx1"/>
                </a:solidFill>
              </a:rPr>
              <a:t>пщэдей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театрым</a:t>
            </a:r>
            <a:r>
              <a:rPr lang="ru-RU" sz="2800" b="1" dirty="0">
                <a:solidFill>
                  <a:schemeClr val="tx1"/>
                </a:solidFill>
              </a:rPr>
              <a:t> док1уэ.</a:t>
            </a:r>
          </a:p>
          <a:p>
            <a:pPr algn="just"/>
            <a:r>
              <a:rPr lang="ru-RU" sz="2800" b="1" dirty="0" err="1">
                <a:solidFill>
                  <a:srgbClr val="0070C0"/>
                </a:solidFill>
              </a:rPr>
              <a:t>Динэ</a:t>
            </a:r>
            <a:r>
              <a:rPr lang="ru-RU" sz="2800" b="1" dirty="0">
                <a:solidFill>
                  <a:srgbClr val="0070C0"/>
                </a:solidFill>
              </a:rPr>
              <a:t>: </a:t>
            </a:r>
            <a:r>
              <a:rPr lang="ru-RU" sz="2800" b="1" dirty="0">
                <a:solidFill>
                  <a:schemeClr val="tx1"/>
                </a:solidFill>
              </a:rPr>
              <a:t>Сыт </a:t>
            </a:r>
            <a:r>
              <a:rPr lang="ru-RU" sz="2800" b="1" dirty="0" err="1">
                <a:solidFill>
                  <a:schemeClr val="tx1"/>
                </a:solidFill>
              </a:rPr>
              <a:t>хуэдэ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театрым</a:t>
            </a:r>
            <a:r>
              <a:rPr lang="ru-RU" sz="2800" b="1" dirty="0">
                <a:solidFill>
                  <a:schemeClr val="tx1"/>
                </a:solidFill>
              </a:rPr>
              <a:t>?</a:t>
            </a:r>
          </a:p>
          <a:p>
            <a:pPr algn="just"/>
            <a:r>
              <a:rPr lang="ru-RU" sz="2800" b="1" dirty="0" err="1">
                <a:solidFill>
                  <a:srgbClr val="0070C0"/>
                </a:solidFill>
              </a:rPr>
              <a:t>Залым</a:t>
            </a:r>
            <a:r>
              <a:rPr lang="ru-RU" sz="2800" b="1" dirty="0">
                <a:solidFill>
                  <a:srgbClr val="0070C0"/>
                </a:solidFill>
              </a:rPr>
              <a:t>: </a:t>
            </a:r>
            <a:r>
              <a:rPr lang="ru-RU" sz="2800" b="1" dirty="0" err="1">
                <a:solidFill>
                  <a:schemeClr val="tx1"/>
                </a:solidFill>
              </a:rPr>
              <a:t>Адыгэ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театрым</a:t>
            </a:r>
            <a:r>
              <a:rPr lang="ru-RU" sz="2800" b="1" dirty="0">
                <a:solidFill>
                  <a:schemeClr val="tx1"/>
                </a:solidFill>
              </a:rPr>
              <a:t>. </a:t>
            </a:r>
            <a:r>
              <a:rPr lang="en-US" sz="2800" b="1" dirty="0">
                <a:solidFill>
                  <a:schemeClr val="tx1"/>
                </a:solidFill>
              </a:rPr>
              <a:t>I</a:t>
            </a:r>
            <a:r>
              <a:rPr lang="ru-RU" sz="2800" b="1" dirty="0">
                <a:solidFill>
                  <a:schemeClr val="tx1"/>
                </a:solidFill>
              </a:rPr>
              <a:t>ут1ыж Борис и «</a:t>
            </a:r>
            <a:r>
              <a:rPr lang="ru-RU" sz="2800" b="1" dirty="0" err="1">
                <a:solidFill>
                  <a:schemeClr val="tx1"/>
                </a:solidFill>
              </a:rPr>
              <a:t>Тыргъэтауэ</a:t>
            </a:r>
            <a:r>
              <a:rPr lang="ru-RU" sz="2800" b="1" dirty="0">
                <a:solidFill>
                  <a:schemeClr val="tx1"/>
                </a:solidFill>
              </a:rPr>
              <a:t>» пьесэмк1э спектакль </a:t>
            </a:r>
            <a:r>
              <a:rPr lang="ru-RU" sz="2800" b="1" dirty="0" err="1">
                <a:solidFill>
                  <a:schemeClr val="tx1"/>
                </a:solidFill>
              </a:rPr>
              <a:t>деплъынущ</a:t>
            </a:r>
            <a:r>
              <a:rPr lang="ru-RU" sz="2800" b="1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ru-RU" sz="2800" b="1" dirty="0" err="1">
                <a:solidFill>
                  <a:srgbClr val="0070C0"/>
                </a:solidFill>
              </a:rPr>
              <a:t>Динэ</a:t>
            </a:r>
            <a:r>
              <a:rPr lang="ru-RU" sz="2800" b="1" dirty="0">
                <a:solidFill>
                  <a:srgbClr val="0070C0"/>
                </a:solidFill>
              </a:rPr>
              <a:t>:</a:t>
            </a:r>
            <a:r>
              <a:rPr lang="ru-RU" sz="2800" b="1" dirty="0">
                <a:solidFill>
                  <a:schemeClr val="tx1"/>
                </a:solidFill>
              </a:rPr>
              <a:t> Сыту ф1ыщэу </a:t>
            </a:r>
            <a:r>
              <a:rPr lang="ru-RU" sz="2800" b="1" dirty="0" err="1">
                <a:solidFill>
                  <a:schemeClr val="tx1"/>
                </a:solidFill>
              </a:rPr>
              <a:t>слъагъурэ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en-US" sz="2800" b="1" dirty="0">
                <a:solidFill>
                  <a:schemeClr val="tx1"/>
                </a:solidFill>
              </a:rPr>
              <a:t>I</a:t>
            </a:r>
            <a:r>
              <a:rPr lang="ru-RU" sz="2800" b="1" dirty="0">
                <a:solidFill>
                  <a:schemeClr val="tx1"/>
                </a:solidFill>
              </a:rPr>
              <a:t>ут1ыж Борис и </a:t>
            </a:r>
            <a:r>
              <a:rPr lang="ru-RU" sz="2800" b="1" dirty="0" err="1">
                <a:solidFill>
                  <a:schemeClr val="tx1"/>
                </a:solidFill>
              </a:rPr>
              <a:t>тхыгъэхэр</a:t>
            </a:r>
            <a:r>
              <a:rPr lang="ru-RU" sz="2800" b="1" dirty="0">
                <a:solidFill>
                  <a:schemeClr val="tx1"/>
                </a:solidFill>
              </a:rPr>
              <a:t>! </a:t>
            </a:r>
            <a:r>
              <a:rPr lang="ru-RU" sz="2800" b="1" dirty="0" err="1">
                <a:solidFill>
                  <a:schemeClr val="tx1"/>
                </a:solidFill>
              </a:rPr>
              <a:t>Уарэ</a:t>
            </a:r>
            <a:r>
              <a:rPr lang="ru-RU" sz="2800" b="1" dirty="0">
                <a:solidFill>
                  <a:schemeClr val="tx1"/>
                </a:solidFill>
              </a:rPr>
              <a:t>, </a:t>
            </a:r>
            <a:r>
              <a:rPr lang="ru-RU" sz="2800" b="1" dirty="0" err="1">
                <a:solidFill>
                  <a:schemeClr val="tx1"/>
                </a:solidFill>
              </a:rPr>
              <a:t>Залым</a:t>
            </a:r>
            <a:r>
              <a:rPr lang="ru-RU" sz="2800" b="1" dirty="0">
                <a:solidFill>
                  <a:schemeClr val="tx1"/>
                </a:solidFill>
              </a:rPr>
              <a:t>, сыт </a:t>
            </a:r>
            <a:r>
              <a:rPr lang="ru-RU" sz="2800" b="1" dirty="0" err="1">
                <a:solidFill>
                  <a:schemeClr val="tx1"/>
                </a:solidFill>
              </a:rPr>
              <a:t>театрым</a:t>
            </a:r>
            <a:r>
              <a:rPr lang="ru-RU" sz="2800" b="1" dirty="0">
                <a:solidFill>
                  <a:schemeClr val="tx1"/>
                </a:solidFill>
              </a:rPr>
              <a:t> сызэрык1уэнур?</a:t>
            </a:r>
          </a:p>
          <a:p>
            <a:pPr algn="just"/>
            <a:r>
              <a:rPr lang="ru-RU" sz="2800" b="1" dirty="0" err="1">
                <a:solidFill>
                  <a:srgbClr val="0070C0"/>
                </a:solidFill>
              </a:rPr>
              <a:t>Залым</a:t>
            </a:r>
            <a:r>
              <a:rPr lang="ru-RU" sz="2800" b="1" dirty="0">
                <a:solidFill>
                  <a:srgbClr val="0070C0"/>
                </a:solidFill>
              </a:rPr>
              <a:t>:</a:t>
            </a:r>
            <a:r>
              <a:rPr lang="ru-RU" sz="2800" b="1" dirty="0">
                <a:solidFill>
                  <a:schemeClr val="tx1"/>
                </a:solidFill>
              </a:rPr>
              <a:t> Уи1э </a:t>
            </a:r>
            <a:r>
              <a:rPr lang="ru-RU" sz="2800" b="1" dirty="0" err="1">
                <a:solidFill>
                  <a:schemeClr val="tx1"/>
                </a:solidFill>
              </a:rPr>
              <a:t>хъункъым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зыри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щыгъын</a:t>
            </a:r>
            <a:r>
              <a:rPr lang="ru-RU" sz="2800" b="1" dirty="0">
                <a:solidFill>
                  <a:schemeClr val="tx1"/>
                </a:solidFill>
              </a:rPr>
              <a:t>?!</a:t>
            </a:r>
          </a:p>
          <a:p>
            <a:pPr algn="just"/>
            <a:r>
              <a:rPr lang="ru-RU" sz="2800" b="1" dirty="0" err="1">
                <a:solidFill>
                  <a:srgbClr val="0070C0"/>
                </a:solidFill>
              </a:rPr>
              <a:t>Динэ</a:t>
            </a:r>
            <a:r>
              <a:rPr lang="ru-RU" sz="2800" b="1" dirty="0">
                <a:solidFill>
                  <a:srgbClr val="0070C0"/>
                </a:solidFill>
              </a:rPr>
              <a:t>: </a:t>
            </a:r>
            <a:r>
              <a:rPr lang="ru-RU" sz="2800" b="1" dirty="0">
                <a:solidFill>
                  <a:schemeClr val="tx1"/>
                </a:solidFill>
              </a:rPr>
              <a:t>Си1эщ </a:t>
            </a:r>
            <a:r>
              <a:rPr lang="ru-RU" sz="2800" b="1" dirty="0" err="1">
                <a:solidFill>
                  <a:schemeClr val="tx1"/>
                </a:solidFill>
              </a:rPr>
              <a:t>щыгъын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куэд</a:t>
            </a:r>
            <a:r>
              <a:rPr lang="ru-RU" sz="2800" b="1" dirty="0">
                <a:solidFill>
                  <a:schemeClr val="tx1"/>
                </a:solidFill>
              </a:rPr>
              <a:t>, </a:t>
            </a:r>
            <a:r>
              <a:rPr lang="ru-RU" sz="2800" b="1" dirty="0" err="1">
                <a:solidFill>
                  <a:schemeClr val="tx1"/>
                </a:solidFill>
              </a:rPr>
              <a:t>ауэ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театрым</a:t>
            </a:r>
            <a:r>
              <a:rPr lang="ru-RU" sz="2800" b="1" dirty="0">
                <a:solidFill>
                  <a:schemeClr val="tx1"/>
                </a:solidFill>
              </a:rPr>
              <a:t> сызэрык1уэн си1экъым.</a:t>
            </a:r>
          </a:p>
          <a:p>
            <a:pPr algn="just"/>
            <a:r>
              <a:rPr lang="ru-RU" sz="2800" b="1" dirty="0" err="1">
                <a:solidFill>
                  <a:srgbClr val="0070C0"/>
                </a:solidFill>
              </a:rPr>
              <a:t>Залым</a:t>
            </a:r>
            <a:r>
              <a:rPr lang="ru-RU" sz="2800" b="1" dirty="0">
                <a:solidFill>
                  <a:srgbClr val="0070C0"/>
                </a:solidFill>
              </a:rPr>
              <a:t>: </a:t>
            </a:r>
            <a:r>
              <a:rPr lang="ru-RU" sz="2800" b="1" dirty="0">
                <a:solidFill>
                  <a:schemeClr val="tx1"/>
                </a:solidFill>
              </a:rPr>
              <a:t>Щыт1агъэ </a:t>
            </a:r>
            <a:r>
              <a:rPr lang="ru-RU" sz="2800" b="1" dirty="0" err="1">
                <a:solidFill>
                  <a:schemeClr val="tx1"/>
                </a:solidFill>
              </a:rPr>
              <a:t>уи</a:t>
            </a:r>
            <a:r>
              <a:rPr lang="ru-RU" sz="2800" b="1" dirty="0">
                <a:solidFill>
                  <a:schemeClr val="tx1"/>
                </a:solidFill>
              </a:rPr>
              <a:t> к1эстум </a:t>
            </a:r>
            <a:r>
              <a:rPr lang="ru-RU" sz="2800" b="1" dirty="0" err="1" smtClean="0">
                <a:solidFill>
                  <a:schemeClr val="tx1"/>
                </a:solidFill>
              </a:rPr>
              <a:t>тхьэмбылыфэр</a:t>
            </a:r>
            <a:r>
              <a:rPr lang="ru-RU" sz="2800" b="1" dirty="0" smtClean="0">
                <a:solidFill>
                  <a:schemeClr val="tx1"/>
                </a:solidFill>
              </a:rPr>
              <a:t>.</a:t>
            </a:r>
            <a:endParaRPr lang="ru-RU" dirty="0" smtClean="0"/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603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04664"/>
            <a:ext cx="8712968" cy="5832648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2800" b="1" dirty="0" err="1">
                <a:solidFill>
                  <a:srgbClr val="00B0F0"/>
                </a:solidFill>
              </a:rPr>
              <a:t>Динэ</a:t>
            </a:r>
            <a:r>
              <a:rPr lang="ru-RU" sz="2800" b="1" dirty="0">
                <a:solidFill>
                  <a:srgbClr val="00B0F0"/>
                </a:solidFill>
              </a:rPr>
              <a:t>: </a:t>
            </a:r>
            <a:r>
              <a:rPr lang="ru-RU" sz="2800" b="1" dirty="0">
                <a:solidFill>
                  <a:schemeClr val="tx1"/>
                </a:solidFill>
              </a:rPr>
              <a:t>Ар сигу </a:t>
            </a:r>
            <a:r>
              <a:rPr lang="ru-RU" sz="2800" b="1" dirty="0" err="1">
                <a:solidFill>
                  <a:schemeClr val="tx1"/>
                </a:solidFill>
              </a:rPr>
              <a:t>ирихьыркъым</a:t>
            </a:r>
            <a:r>
              <a:rPr lang="ru-RU" sz="2800" b="1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ru-RU" sz="2800" b="1" dirty="0" err="1">
                <a:solidFill>
                  <a:srgbClr val="00B0F0"/>
                </a:solidFill>
              </a:rPr>
              <a:t>Залым</a:t>
            </a:r>
            <a:r>
              <a:rPr lang="ru-RU" sz="2800" b="1" dirty="0">
                <a:solidFill>
                  <a:srgbClr val="00B0F0"/>
                </a:solidFill>
              </a:rPr>
              <a:t>: </a:t>
            </a:r>
            <a:r>
              <a:rPr lang="ru-RU" sz="2800" b="1" dirty="0" err="1">
                <a:solidFill>
                  <a:schemeClr val="tx1"/>
                </a:solidFill>
              </a:rPr>
              <a:t>Уи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бостей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smtClean="0">
                <a:solidFill>
                  <a:schemeClr val="tx1"/>
                </a:solidFill>
              </a:rPr>
              <a:t> </a:t>
            </a:r>
            <a:r>
              <a:rPr lang="ru-RU" sz="2800" b="1" dirty="0" err="1" smtClean="0">
                <a:solidFill>
                  <a:schemeClr val="tx1"/>
                </a:solidFill>
              </a:rPr>
              <a:t>къуэлэн</a:t>
            </a:r>
            <a:r>
              <a:rPr lang="ru-RU" sz="2800" b="1" dirty="0" smtClean="0">
                <a:solidFill>
                  <a:schemeClr val="tx1"/>
                </a:solidFill>
              </a:rPr>
              <a:t>  ц1ык1ур </a:t>
            </a:r>
            <a:r>
              <a:rPr lang="ru-RU" sz="2800" b="1" dirty="0" err="1">
                <a:solidFill>
                  <a:schemeClr val="tx1"/>
                </a:solidFill>
              </a:rPr>
              <a:t>хъунукъэ</a:t>
            </a:r>
            <a:r>
              <a:rPr lang="ru-RU" sz="2800" b="1" dirty="0">
                <a:solidFill>
                  <a:schemeClr val="tx1"/>
                </a:solidFill>
              </a:rPr>
              <a:t>?</a:t>
            </a:r>
          </a:p>
          <a:p>
            <a:pPr algn="just"/>
            <a:r>
              <a:rPr lang="ru-RU" sz="2800" b="1" dirty="0" err="1">
                <a:solidFill>
                  <a:srgbClr val="00B0F0"/>
                </a:solidFill>
              </a:rPr>
              <a:t>Динэ</a:t>
            </a:r>
            <a:r>
              <a:rPr lang="ru-RU" sz="2800" b="1" dirty="0">
                <a:solidFill>
                  <a:srgbClr val="00B0F0"/>
                </a:solidFill>
              </a:rPr>
              <a:t>: </a:t>
            </a:r>
            <a:r>
              <a:rPr lang="ru-RU" sz="2800" b="1" dirty="0" err="1">
                <a:solidFill>
                  <a:schemeClr val="tx1"/>
                </a:solidFill>
              </a:rPr>
              <a:t>Хьэуэ</a:t>
            </a:r>
            <a:r>
              <a:rPr lang="ru-RU" sz="2800" b="1" dirty="0">
                <a:solidFill>
                  <a:schemeClr val="tx1"/>
                </a:solidFill>
              </a:rPr>
              <a:t>, </a:t>
            </a:r>
            <a:r>
              <a:rPr lang="ru-RU" sz="2800" b="1" dirty="0" err="1">
                <a:solidFill>
                  <a:schemeClr val="tx1"/>
                </a:solidFill>
              </a:rPr>
              <a:t>Залым</a:t>
            </a:r>
            <a:r>
              <a:rPr lang="ru-RU" sz="2800" b="1" dirty="0">
                <a:solidFill>
                  <a:schemeClr val="tx1"/>
                </a:solidFill>
              </a:rPr>
              <a:t>, ар к1эщ1щ. </a:t>
            </a:r>
            <a:r>
              <a:rPr lang="ru-RU" sz="2800" b="1" dirty="0" err="1">
                <a:solidFill>
                  <a:schemeClr val="tx1"/>
                </a:solidFill>
              </a:rPr>
              <a:t>Театрым</a:t>
            </a:r>
            <a:r>
              <a:rPr lang="ru-RU" sz="2800" b="1" dirty="0">
                <a:solidFill>
                  <a:schemeClr val="tx1"/>
                </a:solidFill>
              </a:rPr>
              <a:t> апхуэдэк1э ук1уэ </a:t>
            </a:r>
            <a:r>
              <a:rPr lang="ru-RU" sz="2800" b="1" dirty="0" err="1">
                <a:solidFill>
                  <a:schemeClr val="tx1"/>
                </a:solidFill>
              </a:rPr>
              <a:t>хъунукъым</a:t>
            </a:r>
            <a:r>
              <a:rPr lang="ru-RU" sz="2800" b="1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ru-RU" sz="2800" b="1" dirty="0" err="1">
                <a:solidFill>
                  <a:srgbClr val="00B0F0"/>
                </a:solidFill>
              </a:rPr>
              <a:t>Залым</a:t>
            </a:r>
            <a:r>
              <a:rPr lang="ru-RU" sz="2800" b="1" dirty="0">
                <a:solidFill>
                  <a:srgbClr val="00B0F0"/>
                </a:solidFill>
              </a:rPr>
              <a:t>: </a:t>
            </a:r>
            <a:r>
              <a:rPr lang="ru-RU" sz="2800" b="1" dirty="0">
                <a:solidFill>
                  <a:schemeClr val="tx1"/>
                </a:solidFill>
              </a:rPr>
              <a:t>Ат1э сыт </a:t>
            </a:r>
            <a:r>
              <a:rPr lang="ru-RU" sz="2800" b="1" dirty="0" err="1">
                <a:solidFill>
                  <a:schemeClr val="tx1"/>
                </a:solidFill>
              </a:rPr>
              <a:t>узыхуейр</a:t>
            </a:r>
            <a:r>
              <a:rPr lang="ru-RU" sz="2800" b="1" dirty="0">
                <a:solidFill>
                  <a:schemeClr val="tx1"/>
                </a:solidFill>
              </a:rPr>
              <a:t>? </a:t>
            </a:r>
          </a:p>
          <a:p>
            <a:pPr algn="just"/>
            <a:r>
              <a:rPr lang="ru-RU" sz="2800" b="1" dirty="0" err="1">
                <a:solidFill>
                  <a:srgbClr val="00B0F0"/>
                </a:solidFill>
              </a:rPr>
              <a:t>Динэ</a:t>
            </a:r>
            <a:r>
              <a:rPr lang="ru-RU" sz="2800" b="1" dirty="0">
                <a:solidFill>
                  <a:srgbClr val="00B0F0"/>
                </a:solidFill>
              </a:rPr>
              <a:t>: </a:t>
            </a:r>
            <a:r>
              <a:rPr lang="ru-RU" sz="2800" b="1" dirty="0" err="1">
                <a:solidFill>
                  <a:schemeClr val="tx1"/>
                </a:solidFill>
              </a:rPr>
              <a:t>Бостей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smtClean="0">
                <a:solidFill>
                  <a:schemeClr val="tx1"/>
                </a:solidFill>
              </a:rPr>
              <a:t> ф1ыц1э </a:t>
            </a:r>
            <a:r>
              <a:rPr lang="ru-RU" sz="2800" b="1" dirty="0" err="1">
                <a:solidFill>
                  <a:schemeClr val="tx1"/>
                </a:solidFill>
              </a:rPr>
              <a:t>дахэ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сыхуейщ</a:t>
            </a:r>
            <a:r>
              <a:rPr lang="ru-RU" sz="2800" b="1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ru-RU" sz="2800" b="1" dirty="0" err="1">
                <a:solidFill>
                  <a:srgbClr val="00B0F0"/>
                </a:solidFill>
              </a:rPr>
              <a:t>Залым</a:t>
            </a:r>
            <a:r>
              <a:rPr lang="ru-RU" sz="2800" b="1" dirty="0">
                <a:solidFill>
                  <a:srgbClr val="00B0F0"/>
                </a:solidFill>
              </a:rPr>
              <a:t>: </a:t>
            </a:r>
            <a:r>
              <a:rPr lang="ru-RU" sz="2800" b="1" dirty="0" err="1">
                <a:solidFill>
                  <a:schemeClr val="tx1"/>
                </a:solidFill>
              </a:rPr>
              <a:t>Сэ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иджыпсту</a:t>
            </a:r>
            <a:r>
              <a:rPr lang="ru-RU" sz="2800" b="1" dirty="0">
                <a:solidFill>
                  <a:schemeClr val="tx1"/>
                </a:solidFill>
              </a:rPr>
              <a:t> лэжьап1эм сок1уэж. </a:t>
            </a:r>
            <a:r>
              <a:rPr lang="ru-RU" sz="2800" b="1" dirty="0" err="1">
                <a:solidFill>
                  <a:schemeClr val="tx1"/>
                </a:solidFill>
              </a:rPr>
              <a:t>Пщыхьэщхьэ</a:t>
            </a:r>
            <a:r>
              <a:rPr lang="ru-RU" sz="2800" b="1" dirty="0">
                <a:solidFill>
                  <a:schemeClr val="tx1"/>
                </a:solidFill>
              </a:rPr>
              <a:t> «Галерея» </a:t>
            </a:r>
            <a:r>
              <a:rPr lang="ru-RU" sz="2800" b="1" dirty="0" err="1">
                <a:solidFill>
                  <a:schemeClr val="tx1"/>
                </a:solidFill>
              </a:rPr>
              <a:t>тыкуэным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сыхьэтыр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тхум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u="sng" dirty="0">
                <a:solidFill>
                  <a:schemeClr val="tx1"/>
                </a:solidFill>
              </a:rPr>
              <a:t>ны1ухьэ </a:t>
            </a:r>
            <a:r>
              <a:rPr lang="ru-RU" sz="2800" b="1" dirty="0">
                <a:solidFill>
                  <a:schemeClr val="tx1"/>
                </a:solidFill>
              </a:rPr>
              <a:t>(подойди).</a:t>
            </a:r>
          </a:p>
          <a:p>
            <a:pPr algn="just"/>
            <a:r>
              <a:rPr lang="ru-RU" sz="2800" b="1" dirty="0" err="1">
                <a:solidFill>
                  <a:srgbClr val="00B0F0"/>
                </a:solidFill>
              </a:rPr>
              <a:t>Динэ</a:t>
            </a:r>
            <a:r>
              <a:rPr lang="ru-RU" sz="2800" b="1" dirty="0">
                <a:solidFill>
                  <a:srgbClr val="00B0F0"/>
                </a:solidFill>
              </a:rPr>
              <a:t>: </a:t>
            </a:r>
            <a:r>
              <a:rPr lang="ru-RU" sz="2800" b="1" dirty="0" err="1">
                <a:solidFill>
                  <a:schemeClr val="tx1"/>
                </a:solidFill>
              </a:rPr>
              <a:t>Къысхуэпщэхуну</a:t>
            </a:r>
            <a:r>
              <a:rPr lang="ru-RU" sz="2800" b="1" dirty="0">
                <a:solidFill>
                  <a:schemeClr val="tx1"/>
                </a:solidFill>
              </a:rPr>
              <a:t> бостеищ1э, </a:t>
            </a:r>
            <a:r>
              <a:rPr lang="ru-RU" sz="2800" b="1" dirty="0" err="1">
                <a:solidFill>
                  <a:schemeClr val="tx1"/>
                </a:solidFill>
              </a:rPr>
              <a:t>Залым</a:t>
            </a:r>
            <a:r>
              <a:rPr lang="ru-RU" sz="2800" b="1" dirty="0">
                <a:solidFill>
                  <a:schemeClr val="tx1"/>
                </a:solidFill>
              </a:rPr>
              <a:t>?!</a:t>
            </a:r>
          </a:p>
          <a:p>
            <a:pPr algn="just"/>
            <a:r>
              <a:rPr lang="ru-RU" sz="2800" b="1" dirty="0" err="1">
                <a:solidFill>
                  <a:srgbClr val="00B0F0"/>
                </a:solidFill>
              </a:rPr>
              <a:t>Залым</a:t>
            </a:r>
            <a:r>
              <a:rPr lang="ru-RU" sz="2800" b="1" dirty="0">
                <a:solidFill>
                  <a:srgbClr val="00B0F0"/>
                </a:solidFill>
              </a:rPr>
              <a:t>: </a:t>
            </a:r>
            <a:r>
              <a:rPr lang="ru-RU" sz="2800" b="1" dirty="0" smtClean="0">
                <a:solidFill>
                  <a:schemeClr val="tx1"/>
                </a:solidFill>
              </a:rPr>
              <a:t>Къыпсхуэсщэхунщ-т1э, </a:t>
            </a:r>
            <a:r>
              <a:rPr lang="ru-RU" sz="2800" b="1" dirty="0" err="1">
                <a:solidFill>
                  <a:schemeClr val="tx1"/>
                </a:solidFill>
              </a:rPr>
              <a:t>зыри</a:t>
            </a:r>
            <a:r>
              <a:rPr lang="ru-RU" sz="2800" b="1" dirty="0">
                <a:solidFill>
                  <a:schemeClr val="tx1"/>
                </a:solidFill>
              </a:rPr>
              <a:t> ущимы1эк1э.</a:t>
            </a:r>
          </a:p>
          <a:p>
            <a:pPr algn="just"/>
            <a:r>
              <a:rPr lang="ru-RU" sz="2800" b="1" dirty="0" err="1">
                <a:solidFill>
                  <a:srgbClr val="00B0F0"/>
                </a:solidFill>
              </a:rPr>
              <a:t>Динэ</a:t>
            </a:r>
            <a:r>
              <a:rPr lang="ru-RU" sz="2800" b="1" dirty="0">
                <a:solidFill>
                  <a:srgbClr val="00B0F0"/>
                </a:solidFill>
              </a:rPr>
              <a:t>: </a:t>
            </a:r>
            <a:r>
              <a:rPr lang="ru-RU" sz="2800" b="1" dirty="0" err="1">
                <a:solidFill>
                  <a:schemeClr val="tx1"/>
                </a:solidFill>
              </a:rPr>
              <a:t>Упсэу</a:t>
            </a:r>
            <a:r>
              <a:rPr lang="ru-RU" sz="2800" b="1" dirty="0">
                <a:solidFill>
                  <a:schemeClr val="tx1"/>
                </a:solidFill>
              </a:rPr>
              <a:t>, </a:t>
            </a:r>
            <a:r>
              <a:rPr lang="ru-RU" sz="2800" b="1" dirty="0" err="1">
                <a:solidFill>
                  <a:schemeClr val="tx1"/>
                </a:solidFill>
              </a:rPr>
              <a:t>Залым</a:t>
            </a:r>
            <a:r>
              <a:rPr lang="ru-RU" sz="2800" b="1" dirty="0">
                <a:solidFill>
                  <a:schemeClr val="tx1"/>
                </a:solidFill>
              </a:rPr>
              <a:t>! </a:t>
            </a:r>
            <a:r>
              <a:rPr lang="ru-RU" sz="2800" b="1" dirty="0" err="1">
                <a:solidFill>
                  <a:schemeClr val="tx1"/>
                </a:solidFill>
              </a:rPr>
              <a:t>Мис</a:t>
            </a:r>
            <a:r>
              <a:rPr lang="ru-RU" sz="2800" b="1" dirty="0">
                <a:solidFill>
                  <a:schemeClr val="tx1"/>
                </a:solidFill>
              </a:rPr>
              <a:t> ар </a:t>
            </a:r>
            <a:r>
              <a:rPr lang="ru-RU" sz="2800" b="1" dirty="0" err="1">
                <a:solidFill>
                  <a:schemeClr val="tx1"/>
                </a:solidFill>
              </a:rPr>
              <a:t>дэлъхущ</a:t>
            </a:r>
            <a:r>
              <a:rPr lang="ru-RU" sz="2800" b="1" dirty="0">
                <a:solidFill>
                  <a:schemeClr val="tx1"/>
                </a:solidFill>
              </a:rPr>
              <a:t>!</a:t>
            </a:r>
          </a:p>
          <a:p>
            <a:endParaRPr lang="ru-RU" dirty="0"/>
          </a:p>
        </p:txBody>
      </p:sp>
      <p:sp>
        <p:nvSpPr>
          <p:cNvPr id="4" name="5-конечная звезда 3"/>
          <p:cNvSpPr/>
          <p:nvPr/>
        </p:nvSpPr>
        <p:spPr>
          <a:xfrm>
            <a:off x="8388424" y="5661248"/>
            <a:ext cx="755576" cy="79208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6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34" y="903582"/>
            <a:ext cx="6968332" cy="345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634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669</TotalTime>
  <Words>331</Words>
  <Application>Microsoft Office PowerPoint</Application>
  <PresentationFormat>Экран (4:3)</PresentationFormat>
  <Paragraphs>47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NewsPrint</vt:lpstr>
      <vt:lpstr>Изучаем  кабардинский язык</vt:lpstr>
      <vt:lpstr>Презентация PowerPoint</vt:lpstr>
      <vt:lpstr>Глаголхэр щхьэк1э, бжыгъэк1э зыдохъуэк1</vt:lpstr>
      <vt:lpstr>Псалъэухахэр нэвгъэсыж</vt:lpstr>
      <vt:lpstr>Составляем вопросительные предложения</vt:lpstr>
      <vt:lpstr>Презентация PowerPoint</vt:lpstr>
      <vt:lpstr>Зэдэлъхузэшыпхъур театрым мак1уэ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язык</dc:title>
  <dc:creator>MAMA</dc:creator>
  <cp:lastModifiedBy>мама</cp:lastModifiedBy>
  <cp:revision>54</cp:revision>
  <dcterms:created xsi:type="dcterms:W3CDTF">2013-11-03T16:46:49Z</dcterms:created>
  <dcterms:modified xsi:type="dcterms:W3CDTF">2014-04-21T08:05:50Z</dcterms:modified>
</cp:coreProperties>
</file>