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57" r:id="rId5"/>
    <p:sldId id="270" r:id="rId6"/>
    <p:sldId id="269" r:id="rId7"/>
    <p:sldId id="271" r:id="rId8"/>
    <p:sldId id="268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21.04.2014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6600" kern="0" dirty="0">
                <a:ln/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Изучаем </a:t>
            </a:r>
            <a:br>
              <a:rPr lang="ru-RU" sz="6600" kern="0" dirty="0">
                <a:ln/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ru-RU" sz="6600" kern="0" dirty="0">
                <a:ln/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кабардинский язык</a:t>
            </a:r>
            <a:endParaRPr lang="ru-RU" sz="6600" dirty="0">
              <a:ln/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№</a:t>
            </a:r>
            <a:r>
              <a:rPr lang="ru-RU" sz="4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64</a:t>
            </a:r>
            <a:endParaRPr lang="ru-RU" sz="4000" b="1" dirty="0">
              <a:ln w="50800"/>
              <a:solidFill>
                <a:schemeClr val="bg1">
                  <a:shade val="50000"/>
                </a:schemeClr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Псалъэщ1эхэр зыдогъащ1э</a:t>
            </a:r>
            <a:endParaRPr lang="ru-RU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07504" y="1196752"/>
            <a:ext cx="4536504" cy="55446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000" b="1" dirty="0" smtClean="0"/>
              <a:t> </a:t>
            </a:r>
            <a:r>
              <a:rPr lang="ru-RU" sz="3000" b="1" dirty="0" smtClean="0">
                <a:latin typeface="Arial Black" panose="020B0A04020102020204" pitchFamily="34" charset="0"/>
              </a:rPr>
              <a:t>щыт1эгъэн; </a:t>
            </a:r>
            <a:r>
              <a:rPr lang="ru-RU" sz="3000" b="1" dirty="0">
                <a:latin typeface="Arial Black" panose="020B0A04020102020204" pitchFamily="34" charset="0"/>
              </a:rPr>
              <a:t>зыщыт1эгъэн</a:t>
            </a:r>
          </a:p>
          <a:p>
            <a:r>
              <a:rPr lang="ru-RU" sz="3000" b="1" dirty="0" smtClean="0">
                <a:latin typeface="Arial Black" panose="020B0A04020102020204" pitchFamily="34" charset="0"/>
              </a:rPr>
              <a:t>лъыт1эгъэн; </a:t>
            </a:r>
            <a:r>
              <a:rPr lang="ru-RU" sz="3000" b="1" dirty="0">
                <a:latin typeface="Arial Black" panose="020B0A04020102020204" pitchFamily="34" charset="0"/>
              </a:rPr>
              <a:t>зылъыт1эгъэн</a:t>
            </a:r>
          </a:p>
          <a:p>
            <a:r>
              <a:rPr lang="ru-RU" sz="3000" b="1" dirty="0" smtClean="0">
                <a:latin typeface="Arial Black" panose="020B0A04020102020204" pitchFamily="34" charset="0"/>
              </a:rPr>
              <a:t>щхьэрыт1эгъэн; </a:t>
            </a:r>
            <a:r>
              <a:rPr lang="ru-RU" sz="3000" b="1" dirty="0">
                <a:latin typeface="Arial Black" panose="020B0A04020102020204" pitchFamily="34" charset="0"/>
              </a:rPr>
              <a:t>зыщхьэрыт1эгъэн</a:t>
            </a:r>
          </a:p>
          <a:p>
            <a:r>
              <a:rPr lang="ru-RU" sz="3000" b="1" dirty="0" err="1">
                <a:latin typeface="Arial Black" panose="020B0A04020102020204" pitchFamily="34" charset="0"/>
              </a:rPr>
              <a:t>зытелъхьэн</a:t>
            </a:r>
            <a:r>
              <a:rPr lang="ru-RU" sz="3000" b="1" dirty="0">
                <a:latin typeface="Arial Black" panose="020B0A04020102020204" pitchFamily="34" charset="0"/>
              </a:rPr>
              <a:t> </a:t>
            </a:r>
            <a:endParaRPr lang="ru-RU" sz="3000" b="1" dirty="0" smtClean="0">
              <a:latin typeface="Arial Black" panose="020B0A04020102020204" pitchFamily="34" charset="0"/>
            </a:endParaRPr>
          </a:p>
          <a:p>
            <a:endParaRPr lang="ru-RU" sz="800" b="1" dirty="0" smtClean="0">
              <a:latin typeface="Arial Black" panose="020B0A04020102020204" pitchFamily="34" charset="0"/>
            </a:endParaRPr>
          </a:p>
          <a:p>
            <a:r>
              <a:rPr lang="ru-RU" sz="3000" b="1" dirty="0" err="1">
                <a:latin typeface="Arial Black" panose="020B0A04020102020204" pitchFamily="34" charset="0"/>
              </a:rPr>
              <a:t>з</a:t>
            </a:r>
            <a:r>
              <a:rPr lang="ru-RU" sz="3000" b="1" dirty="0" err="1" smtClean="0">
                <a:latin typeface="Arial Black" panose="020B0A04020102020204" pitchFamily="34" charset="0"/>
              </a:rPr>
              <a:t>ыдэлъхьэн</a:t>
            </a:r>
            <a:endParaRPr lang="ru-RU" sz="3000" b="1" dirty="0" smtClean="0">
              <a:latin typeface="Arial Black" panose="020B0A04020102020204" pitchFamily="34" charset="0"/>
            </a:endParaRPr>
          </a:p>
          <a:p>
            <a:endParaRPr lang="ru-RU" sz="1050" b="1" dirty="0">
              <a:latin typeface="Arial Black" panose="020B0A04020102020204" pitchFamily="34" charset="0"/>
            </a:endParaRPr>
          </a:p>
          <a:p>
            <a:r>
              <a:rPr lang="ru-RU" sz="3000" b="1" dirty="0" smtClean="0">
                <a:latin typeface="Arial Black" panose="020B0A04020102020204" pitchFamily="34" charset="0"/>
              </a:rPr>
              <a:t>зы1эрылъхьэн</a:t>
            </a:r>
            <a:endParaRPr lang="ru-RU" sz="3000" b="1" dirty="0" smtClean="0">
              <a:latin typeface="Arial Black" panose="020B0A04020102020204" pitchFamily="34" charset="0"/>
            </a:endParaRPr>
          </a:p>
          <a:p>
            <a:endParaRPr lang="ru-RU" sz="2800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860032" y="1196752"/>
            <a:ext cx="4176464" cy="55446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sz="3200" b="1" dirty="0" smtClean="0">
                <a:latin typeface="Arial Black" panose="020B0A04020102020204" pitchFamily="34" charset="0"/>
              </a:rPr>
              <a:t>одеть </a:t>
            </a:r>
            <a:r>
              <a:rPr lang="ru-RU" sz="3200" b="1" dirty="0">
                <a:latin typeface="Arial Black" panose="020B0A04020102020204" pitchFamily="34" charset="0"/>
              </a:rPr>
              <a:t>(на </a:t>
            </a:r>
            <a:r>
              <a:rPr lang="ru-RU" sz="3200" b="1" dirty="0" smtClean="0">
                <a:latin typeface="Arial Black" panose="020B0A04020102020204" pitchFamily="34" charset="0"/>
              </a:rPr>
              <a:t>тело)</a:t>
            </a:r>
          </a:p>
          <a:p>
            <a:endParaRPr lang="ru-RU" sz="4800" b="1" dirty="0" smtClean="0">
              <a:latin typeface="Arial Black" panose="020B0A04020102020204" pitchFamily="34" charset="0"/>
            </a:endParaRPr>
          </a:p>
          <a:p>
            <a:r>
              <a:rPr lang="ru-RU" sz="3200" b="1" dirty="0" smtClean="0">
                <a:latin typeface="Arial Black" panose="020B0A04020102020204" pitchFamily="34" charset="0"/>
              </a:rPr>
              <a:t>надеть </a:t>
            </a:r>
            <a:r>
              <a:rPr lang="ru-RU" sz="3200" b="1" dirty="0">
                <a:latin typeface="Arial Black" panose="020B0A04020102020204" pitchFamily="34" charset="0"/>
              </a:rPr>
              <a:t>(на ноги</a:t>
            </a:r>
            <a:r>
              <a:rPr lang="ru-RU" sz="3200" b="1" dirty="0" smtClean="0">
                <a:latin typeface="Arial Black" panose="020B0A04020102020204" pitchFamily="34" charset="0"/>
              </a:rPr>
              <a:t>) </a:t>
            </a:r>
          </a:p>
          <a:p>
            <a:endParaRPr lang="ru-RU" sz="3500" b="1" dirty="0" smtClean="0">
              <a:latin typeface="Arial Black" panose="020B0A04020102020204" pitchFamily="34" charset="0"/>
            </a:endParaRPr>
          </a:p>
          <a:p>
            <a:r>
              <a:rPr lang="ru-RU" sz="3200" b="1" dirty="0" smtClean="0">
                <a:latin typeface="Arial Black" panose="020B0A04020102020204" pitchFamily="34" charset="0"/>
              </a:rPr>
              <a:t>надеть </a:t>
            </a:r>
            <a:r>
              <a:rPr lang="ru-RU" sz="3200" b="1" dirty="0">
                <a:latin typeface="Arial Black" panose="020B0A04020102020204" pitchFamily="34" charset="0"/>
              </a:rPr>
              <a:t>(шапку на голову</a:t>
            </a:r>
            <a:r>
              <a:rPr lang="ru-RU" sz="3200" b="1" dirty="0" smtClean="0">
                <a:latin typeface="Arial Black" panose="020B0A04020102020204" pitchFamily="34" charset="0"/>
              </a:rPr>
              <a:t>) </a:t>
            </a:r>
          </a:p>
          <a:p>
            <a:r>
              <a:rPr lang="ru-RU" sz="3200" b="1" dirty="0" smtClean="0">
                <a:latin typeface="Arial Black" panose="020B0A04020102020204" pitchFamily="34" charset="0"/>
              </a:rPr>
              <a:t>надеть </a:t>
            </a:r>
            <a:r>
              <a:rPr lang="ru-RU" sz="3200" b="1" dirty="0">
                <a:latin typeface="Arial Black" panose="020B0A04020102020204" pitchFamily="34" charset="0"/>
              </a:rPr>
              <a:t>(платок на голову)</a:t>
            </a:r>
          </a:p>
          <a:p>
            <a:r>
              <a:rPr lang="ru-RU" sz="3200" b="1" dirty="0" smtClean="0">
                <a:latin typeface="Arial Black" panose="020B0A04020102020204" pitchFamily="34" charset="0"/>
              </a:rPr>
              <a:t>надеть </a:t>
            </a:r>
            <a:r>
              <a:rPr lang="ru-RU" sz="3200" b="1" dirty="0">
                <a:latin typeface="Arial Black" panose="020B0A04020102020204" pitchFamily="34" charset="0"/>
              </a:rPr>
              <a:t>(шарф на шею)</a:t>
            </a:r>
          </a:p>
          <a:p>
            <a:r>
              <a:rPr lang="ru-RU" sz="3200" b="1" dirty="0" smtClean="0">
                <a:latin typeface="Arial Black" panose="020B0A04020102020204" pitchFamily="34" charset="0"/>
              </a:rPr>
              <a:t>надеть </a:t>
            </a:r>
            <a:r>
              <a:rPr lang="ru-RU" sz="3200" b="1" dirty="0">
                <a:latin typeface="Arial Black" panose="020B0A04020102020204" pitchFamily="34" charset="0"/>
              </a:rPr>
              <a:t>(перчатки на руки)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4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528" y="764704"/>
            <a:ext cx="3960440" cy="583264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000" b="1" dirty="0" err="1" smtClean="0">
                <a:latin typeface="Arial Black" panose="020B0A04020102020204" pitchFamily="34" charset="0"/>
              </a:rPr>
              <a:t>щыхын</a:t>
            </a:r>
            <a:r>
              <a:rPr lang="ru-RU" sz="3000" b="1" dirty="0" smtClean="0">
                <a:latin typeface="Arial Black" panose="020B0A04020102020204" pitchFamily="34" charset="0"/>
              </a:rPr>
              <a:t>; </a:t>
            </a:r>
            <a:r>
              <a:rPr lang="ru-RU" sz="3000" b="1" dirty="0" err="1">
                <a:latin typeface="Arial Black" panose="020B0A04020102020204" pitchFamily="34" charset="0"/>
              </a:rPr>
              <a:t>зыщыхын</a:t>
            </a:r>
            <a:r>
              <a:rPr lang="ru-RU" sz="3000" b="1" dirty="0">
                <a:latin typeface="Arial Black" panose="020B0A04020102020204" pitchFamily="34" charset="0"/>
              </a:rPr>
              <a:t> </a:t>
            </a:r>
            <a:endParaRPr lang="ru-RU" sz="3000" b="1" dirty="0" smtClean="0">
              <a:latin typeface="Arial Black" panose="020B0A04020102020204" pitchFamily="34" charset="0"/>
            </a:endParaRPr>
          </a:p>
          <a:p>
            <a:r>
              <a:rPr lang="ru-RU" sz="3000" b="1" dirty="0" err="1" smtClean="0">
                <a:latin typeface="Arial Black" panose="020B0A04020102020204" pitchFamily="34" charset="0"/>
              </a:rPr>
              <a:t>лъыхын</a:t>
            </a:r>
            <a:r>
              <a:rPr lang="ru-RU" sz="3000" b="1" dirty="0" smtClean="0">
                <a:latin typeface="Arial Black" panose="020B0A04020102020204" pitchFamily="34" charset="0"/>
              </a:rPr>
              <a:t>; </a:t>
            </a:r>
            <a:r>
              <a:rPr lang="ru-RU" sz="3000" b="1" dirty="0" err="1" smtClean="0">
                <a:latin typeface="Arial Black" panose="020B0A04020102020204" pitchFamily="34" charset="0"/>
              </a:rPr>
              <a:t>зылъыхын</a:t>
            </a:r>
            <a:endParaRPr lang="ru-RU" sz="3000" b="1" dirty="0" smtClean="0">
              <a:latin typeface="Arial Black" panose="020B0A04020102020204" pitchFamily="34" charset="0"/>
            </a:endParaRPr>
          </a:p>
          <a:p>
            <a:r>
              <a:rPr lang="ru-RU" sz="3000" b="1" dirty="0" err="1" smtClean="0">
                <a:latin typeface="Arial Black" panose="020B0A04020102020204" pitchFamily="34" charset="0"/>
              </a:rPr>
              <a:t>щхьэрыхын</a:t>
            </a:r>
            <a:r>
              <a:rPr lang="ru-RU" sz="3000" b="1" dirty="0" smtClean="0">
                <a:latin typeface="Arial Black" panose="020B0A04020102020204" pitchFamily="34" charset="0"/>
              </a:rPr>
              <a:t>; </a:t>
            </a:r>
            <a:r>
              <a:rPr lang="ru-RU" sz="3000" b="1" dirty="0" err="1">
                <a:latin typeface="Arial Black" panose="020B0A04020102020204" pitchFamily="34" charset="0"/>
              </a:rPr>
              <a:t>зыщхьэрыхын</a:t>
            </a:r>
            <a:r>
              <a:rPr lang="ru-RU" sz="3000" b="1" dirty="0">
                <a:latin typeface="Arial Black" panose="020B0A04020102020204" pitchFamily="34" charset="0"/>
              </a:rPr>
              <a:t> </a:t>
            </a:r>
            <a:endParaRPr lang="ru-RU" sz="3000" b="1" dirty="0" smtClean="0">
              <a:latin typeface="Arial Black" panose="020B0A04020102020204" pitchFamily="34" charset="0"/>
            </a:endParaRPr>
          </a:p>
          <a:p>
            <a:r>
              <a:rPr lang="ru-RU" sz="3000" b="1" dirty="0" err="1" smtClean="0">
                <a:latin typeface="Arial Black" panose="020B0A04020102020204" pitchFamily="34" charset="0"/>
              </a:rPr>
              <a:t>зытехын</a:t>
            </a:r>
            <a:r>
              <a:rPr lang="ru-RU" sz="3000" b="1" dirty="0" smtClean="0">
                <a:latin typeface="Arial Black" panose="020B0A04020102020204" pitchFamily="34" charset="0"/>
              </a:rPr>
              <a:t> </a:t>
            </a:r>
          </a:p>
          <a:p>
            <a:endParaRPr lang="ru-RU" sz="2000" b="1" dirty="0" smtClean="0">
              <a:latin typeface="Arial Black" panose="020B0A04020102020204" pitchFamily="34" charset="0"/>
            </a:endParaRPr>
          </a:p>
          <a:p>
            <a:r>
              <a:rPr lang="ru-RU" sz="3000" b="1" dirty="0" err="1" smtClean="0">
                <a:latin typeface="Arial Black" panose="020B0A04020102020204" pitchFamily="34" charset="0"/>
              </a:rPr>
              <a:t>зыдэхын</a:t>
            </a:r>
            <a:endParaRPr lang="ru-RU" sz="3000" b="1" dirty="0" smtClean="0">
              <a:latin typeface="Arial Black" panose="020B0A04020102020204" pitchFamily="34" charset="0"/>
            </a:endParaRPr>
          </a:p>
          <a:p>
            <a:endParaRPr lang="ru-RU" sz="1800" b="1" dirty="0" smtClean="0">
              <a:latin typeface="Arial Black" panose="020B0A04020102020204" pitchFamily="34" charset="0"/>
            </a:endParaRPr>
          </a:p>
          <a:p>
            <a:r>
              <a:rPr lang="ru-RU" sz="3000" b="1" dirty="0" smtClean="0">
                <a:latin typeface="Arial Black" panose="020B0A04020102020204" pitchFamily="34" charset="0"/>
              </a:rPr>
              <a:t>зы1эрыхын </a:t>
            </a:r>
          </a:p>
          <a:p>
            <a:endParaRPr lang="ru-RU" sz="3000" b="1" dirty="0">
              <a:latin typeface="Arial Black" panose="020B0A040201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427984" y="764704"/>
            <a:ext cx="4464496" cy="583264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ru-RU" sz="4300" dirty="0" smtClean="0">
                <a:latin typeface="Arial Black" panose="020B0A04020102020204" pitchFamily="34" charset="0"/>
              </a:rPr>
              <a:t>снять </a:t>
            </a:r>
            <a:r>
              <a:rPr lang="ru-RU" sz="4300" dirty="0">
                <a:latin typeface="Arial Black" panose="020B0A04020102020204" pitchFamily="34" charset="0"/>
              </a:rPr>
              <a:t>(с </a:t>
            </a:r>
            <a:r>
              <a:rPr lang="ru-RU" sz="4300" dirty="0" smtClean="0">
                <a:latin typeface="Arial Black" panose="020B0A04020102020204" pitchFamily="34" charset="0"/>
              </a:rPr>
              <a:t>тела)</a:t>
            </a:r>
          </a:p>
          <a:p>
            <a:endParaRPr lang="ru-RU" sz="4300" dirty="0" smtClean="0">
              <a:latin typeface="Arial Black" panose="020B0A04020102020204" pitchFamily="34" charset="0"/>
            </a:endParaRPr>
          </a:p>
          <a:p>
            <a:r>
              <a:rPr lang="ru-RU" sz="4300" dirty="0" smtClean="0">
                <a:latin typeface="Arial Black" panose="020B0A04020102020204" pitchFamily="34" charset="0"/>
              </a:rPr>
              <a:t>снять </a:t>
            </a:r>
            <a:r>
              <a:rPr lang="ru-RU" sz="4300" dirty="0">
                <a:latin typeface="Arial Black" panose="020B0A04020102020204" pitchFamily="34" charset="0"/>
              </a:rPr>
              <a:t>(с ноги</a:t>
            </a:r>
            <a:r>
              <a:rPr lang="ru-RU" sz="4300" dirty="0" smtClean="0">
                <a:latin typeface="Arial Black" panose="020B0A04020102020204" pitchFamily="34" charset="0"/>
              </a:rPr>
              <a:t>)</a:t>
            </a:r>
          </a:p>
          <a:p>
            <a:pPr marL="0" indent="0">
              <a:buNone/>
            </a:pPr>
            <a:r>
              <a:rPr lang="ru-RU" sz="4300" dirty="0" smtClean="0">
                <a:latin typeface="Arial Black" panose="020B0A04020102020204" pitchFamily="34" charset="0"/>
              </a:rPr>
              <a:t> </a:t>
            </a:r>
          </a:p>
          <a:p>
            <a:r>
              <a:rPr lang="ru-RU" sz="4300" dirty="0" smtClean="0">
                <a:latin typeface="Arial Black" panose="020B0A04020102020204" pitchFamily="34" charset="0"/>
              </a:rPr>
              <a:t>снять </a:t>
            </a:r>
            <a:r>
              <a:rPr lang="ru-RU" sz="4300" dirty="0">
                <a:latin typeface="Arial Black" panose="020B0A04020102020204" pitchFamily="34" charset="0"/>
              </a:rPr>
              <a:t>(с головы</a:t>
            </a:r>
            <a:r>
              <a:rPr lang="ru-RU" sz="4300" dirty="0" smtClean="0">
                <a:latin typeface="Arial Black" panose="020B0A04020102020204" pitchFamily="34" charset="0"/>
              </a:rPr>
              <a:t>)</a:t>
            </a:r>
          </a:p>
          <a:p>
            <a:endParaRPr lang="ru-RU" sz="4300" dirty="0" smtClean="0">
              <a:latin typeface="Arial Black" panose="020B0A04020102020204" pitchFamily="34" charset="0"/>
            </a:endParaRPr>
          </a:p>
          <a:p>
            <a:r>
              <a:rPr lang="ru-RU" sz="4300" dirty="0" smtClean="0">
                <a:latin typeface="Arial Black" panose="020B0A04020102020204" pitchFamily="34" charset="0"/>
              </a:rPr>
              <a:t>снять </a:t>
            </a:r>
            <a:r>
              <a:rPr lang="ru-RU" sz="4300" dirty="0">
                <a:latin typeface="Arial Black" panose="020B0A04020102020204" pitchFamily="34" charset="0"/>
              </a:rPr>
              <a:t>(платок с головы</a:t>
            </a:r>
            <a:r>
              <a:rPr lang="ru-RU" sz="4300" dirty="0" smtClean="0">
                <a:latin typeface="Arial Black" panose="020B0A04020102020204" pitchFamily="34" charset="0"/>
              </a:rPr>
              <a:t>)</a:t>
            </a:r>
          </a:p>
          <a:p>
            <a:r>
              <a:rPr lang="ru-RU" sz="4300" dirty="0" smtClean="0">
                <a:latin typeface="Arial Black" panose="020B0A04020102020204" pitchFamily="34" charset="0"/>
              </a:rPr>
              <a:t>снять </a:t>
            </a:r>
            <a:r>
              <a:rPr lang="ru-RU" sz="4300" dirty="0">
                <a:latin typeface="Arial Black" panose="020B0A04020102020204" pitchFamily="34" charset="0"/>
              </a:rPr>
              <a:t>(шарф с шеи</a:t>
            </a:r>
            <a:r>
              <a:rPr lang="ru-RU" sz="4300" dirty="0" smtClean="0">
                <a:latin typeface="Arial Black" panose="020B0A04020102020204" pitchFamily="34" charset="0"/>
              </a:rPr>
              <a:t>)</a:t>
            </a:r>
            <a:endParaRPr lang="ru-RU" sz="4300" dirty="0">
              <a:latin typeface="Arial Black" panose="020B0A04020102020204" pitchFamily="34" charset="0"/>
            </a:endParaRPr>
          </a:p>
          <a:p>
            <a:r>
              <a:rPr lang="ru-RU" sz="4300" dirty="0" smtClean="0">
                <a:latin typeface="Arial Black" panose="020B0A04020102020204" pitchFamily="34" charset="0"/>
              </a:rPr>
              <a:t>снять </a:t>
            </a:r>
            <a:r>
              <a:rPr lang="ru-RU" sz="4300" dirty="0">
                <a:latin typeface="Arial Black" panose="020B0A04020102020204" pitchFamily="34" charset="0"/>
              </a:rPr>
              <a:t>(перчатки с рук</a:t>
            </a:r>
            <a:r>
              <a:rPr lang="ru-RU" sz="4300" dirty="0" smtClean="0">
                <a:latin typeface="Arial Black" panose="020B0A04020102020204" pitchFamily="34" charset="0"/>
              </a:rPr>
              <a:t>)</a:t>
            </a:r>
            <a:endParaRPr lang="ru-RU" sz="4300" dirty="0">
              <a:latin typeface="Arial Black" panose="020B0A04020102020204" pitchFamily="34" charset="0"/>
            </a:endParaRPr>
          </a:p>
          <a:p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4507" y="84619"/>
            <a:ext cx="626613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rgbClr val="71685C"/>
              </a:buClr>
              <a:buSzPct val="95000"/>
              <a:buFont typeface="Wingdings 2"/>
              <a:buChar char=""/>
            </a:pPr>
            <a:r>
              <a:rPr lang="ru-RU" sz="3000" b="1" i="1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Все глаголы переходные!</a:t>
            </a:r>
            <a:endParaRPr lang="ru-RU" sz="3000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5 тип спряжения</a:t>
            </a:r>
            <a:endParaRPr lang="ru-RU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784976" cy="5184576"/>
          </a:xfrm>
        </p:spPr>
        <p:txBody>
          <a:bodyPr>
            <a:normAutofit lnSpcReduction="10000"/>
          </a:bodyPr>
          <a:lstStyle/>
          <a:p>
            <a:r>
              <a:rPr lang="ru-RU" sz="4400" b="1" dirty="0" err="1">
                <a:latin typeface="Arial Black" panose="020B0A04020102020204" pitchFamily="34" charset="0"/>
              </a:rPr>
              <a:t>щы</a:t>
            </a:r>
            <a:r>
              <a:rPr lang="ru-RU" sz="4400" b="1" u="sng" dirty="0" err="1">
                <a:latin typeface="Arial Black" panose="020B0A04020102020204" pitchFamily="34" charset="0"/>
              </a:rPr>
              <a:t>х</a:t>
            </a:r>
            <a:r>
              <a:rPr lang="ru-RU" sz="4400" b="1" dirty="0" err="1">
                <a:latin typeface="Arial Black" panose="020B0A04020102020204" pitchFamily="34" charset="0"/>
              </a:rPr>
              <a:t>ын</a:t>
            </a:r>
            <a:r>
              <a:rPr lang="ru-RU" sz="4400" b="1" dirty="0">
                <a:latin typeface="Arial Black" panose="020B0A04020102020204" pitchFamily="34" charset="0"/>
              </a:rPr>
              <a:t>; </a:t>
            </a:r>
            <a:r>
              <a:rPr lang="ru-RU" sz="4400" b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зы</a:t>
            </a:r>
            <a:r>
              <a:rPr lang="ru-RU" sz="4400" b="1" dirty="0" err="1">
                <a:latin typeface="Arial Black" panose="020B0A04020102020204" pitchFamily="34" charset="0"/>
              </a:rPr>
              <a:t>щы</a:t>
            </a:r>
            <a:r>
              <a:rPr lang="ru-RU" sz="4400" b="1" u="sng" dirty="0" err="1">
                <a:latin typeface="Arial Black" panose="020B0A04020102020204" pitchFamily="34" charset="0"/>
              </a:rPr>
              <a:t>х</a:t>
            </a:r>
            <a:r>
              <a:rPr lang="ru-RU" sz="4400" b="1" dirty="0" err="1">
                <a:latin typeface="Arial Black" panose="020B0A04020102020204" pitchFamily="34" charset="0"/>
              </a:rPr>
              <a:t>ын</a:t>
            </a:r>
            <a:r>
              <a:rPr lang="ru-RU" sz="4400" b="1" dirty="0">
                <a:latin typeface="Arial Black" panose="020B0A04020102020204" pitchFamily="34" charset="0"/>
              </a:rPr>
              <a:t> </a:t>
            </a:r>
          </a:p>
          <a:p>
            <a:r>
              <a:rPr lang="ru-RU" sz="4400" b="1" dirty="0" err="1">
                <a:latin typeface="Arial Black" panose="020B0A04020102020204" pitchFamily="34" charset="0"/>
              </a:rPr>
              <a:t>лъы</a:t>
            </a:r>
            <a:r>
              <a:rPr lang="ru-RU" sz="4400" b="1" u="sng" dirty="0" err="1">
                <a:latin typeface="Arial Black" panose="020B0A04020102020204" pitchFamily="34" charset="0"/>
              </a:rPr>
              <a:t>х</a:t>
            </a:r>
            <a:r>
              <a:rPr lang="ru-RU" sz="4400" b="1" dirty="0" err="1">
                <a:latin typeface="Arial Black" panose="020B0A04020102020204" pitchFamily="34" charset="0"/>
              </a:rPr>
              <a:t>ын</a:t>
            </a:r>
            <a:r>
              <a:rPr lang="ru-RU" sz="4400" b="1" dirty="0">
                <a:latin typeface="Arial Black" panose="020B0A04020102020204" pitchFamily="34" charset="0"/>
              </a:rPr>
              <a:t>; </a:t>
            </a:r>
            <a:r>
              <a:rPr lang="ru-RU" sz="4400" b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зы</a:t>
            </a:r>
            <a:r>
              <a:rPr lang="ru-RU" sz="4400" b="1" dirty="0" err="1">
                <a:latin typeface="Arial Black" panose="020B0A04020102020204" pitchFamily="34" charset="0"/>
              </a:rPr>
              <a:t>лъы</a:t>
            </a:r>
            <a:r>
              <a:rPr lang="ru-RU" sz="4400" b="1" u="sng" dirty="0" err="1">
                <a:latin typeface="Arial Black" panose="020B0A04020102020204" pitchFamily="34" charset="0"/>
              </a:rPr>
              <a:t>х</a:t>
            </a:r>
            <a:r>
              <a:rPr lang="ru-RU" sz="4400" b="1" dirty="0" err="1">
                <a:latin typeface="Arial Black" panose="020B0A04020102020204" pitchFamily="34" charset="0"/>
              </a:rPr>
              <a:t>ын</a:t>
            </a:r>
            <a:endParaRPr lang="ru-RU" sz="4400" b="1" dirty="0">
              <a:latin typeface="Arial Black" panose="020B0A04020102020204" pitchFamily="34" charset="0"/>
            </a:endParaRPr>
          </a:p>
          <a:p>
            <a:r>
              <a:rPr lang="ru-RU" sz="4400" b="1" dirty="0" err="1">
                <a:latin typeface="Arial Black" panose="020B0A04020102020204" pitchFamily="34" charset="0"/>
              </a:rPr>
              <a:t>щхьэры</a:t>
            </a:r>
            <a:r>
              <a:rPr lang="ru-RU" sz="4400" b="1" u="sng" dirty="0" err="1">
                <a:latin typeface="Arial Black" panose="020B0A04020102020204" pitchFamily="34" charset="0"/>
              </a:rPr>
              <a:t>х</a:t>
            </a:r>
            <a:r>
              <a:rPr lang="ru-RU" sz="4400" b="1" dirty="0" err="1">
                <a:latin typeface="Arial Black" panose="020B0A04020102020204" pitchFamily="34" charset="0"/>
              </a:rPr>
              <a:t>ын</a:t>
            </a:r>
            <a:r>
              <a:rPr lang="ru-RU" sz="4400" b="1" dirty="0">
                <a:latin typeface="Arial Black" panose="020B0A04020102020204" pitchFamily="34" charset="0"/>
              </a:rPr>
              <a:t>; </a:t>
            </a:r>
            <a:r>
              <a:rPr lang="ru-RU" sz="4400" b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зы</a:t>
            </a:r>
            <a:r>
              <a:rPr lang="ru-RU" sz="4400" b="1" dirty="0" err="1">
                <a:latin typeface="Arial Black" panose="020B0A04020102020204" pitchFamily="34" charset="0"/>
              </a:rPr>
              <a:t>щхьэры</a:t>
            </a:r>
            <a:r>
              <a:rPr lang="ru-RU" sz="4400" b="1" u="sng" dirty="0" err="1">
                <a:latin typeface="Arial Black" panose="020B0A04020102020204" pitchFamily="34" charset="0"/>
              </a:rPr>
              <a:t>х</a:t>
            </a:r>
            <a:r>
              <a:rPr lang="ru-RU" sz="4400" b="1" dirty="0" err="1">
                <a:latin typeface="Arial Black" panose="020B0A04020102020204" pitchFamily="34" charset="0"/>
              </a:rPr>
              <a:t>ын</a:t>
            </a:r>
            <a:r>
              <a:rPr lang="ru-RU" sz="4400" b="1" dirty="0">
                <a:latin typeface="Arial Black" panose="020B0A04020102020204" pitchFamily="34" charset="0"/>
              </a:rPr>
              <a:t> </a:t>
            </a:r>
          </a:p>
          <a:p>
            <a:r>
              <a:rPr lang="ru-RU" sz="4400" b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зы</a:t>
            </a:r>
            <a:r>
              <a:rPr lang="ru-RU" sz="4400" b="1" dirty="0" err="1">
                <a:latin typeface="Arial Black" panose="020B0A04020102020204" pitchFamily="34" charset="0"/>
              </a:rPr>
              <a:t>те</a:t>
            </a:r>
            <a:r>
              <a:rPr lang="ru-RU" sz="4400" b="1" u="sng" dirty="0" err="1">
                <a:latin typeface="Arial Black" panose="020B0A04020102020204" pitchFamily="34" charset="0"/>
              </a:rPr>
              <a:t>х</a:t>
            </a:r>
            <a:r>
              <a:rPr lang="ru-RU" sz="4400" b="1" dirty="0" err="1">
                <a:latin typeface="Arial Black" panose="020B0A04020102020204" pitchFamily="34" charset="0"/>
              </a:rPr>
              <a:t>ын</a:t>
            </a:r>
            <a:r>
              <a:rPr lang="ru-RU" sz="4400" b="1" dirty="0">
                <a:latin typeface="Arial Black" panose="020B0A04020102020204" pitchFamily="34" charset="0"/>
              </a:rPr>
              <a:t> </a:t>
            </a:r>
          </a:p>
          <a:p>
            <a:r>
              <a:rPr lang="ru-RU" sz="4400" b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зы</a:t>
            </a:r>
            <a:r>
              <a:rPr lang="ru-RU" sz="4400" b="1" dirty="0" err="1" smtClean="0">
                <a:latin typeface="Arial Black" panose="020B0A04020102020204" pitchFamily="34" charset="0"/>
              </a:rPr>
              <a:t>дэ</a:t>
            </a:r>
            <a:r>
              <a:rPr lang="ru-RU" sz="4400" b="1" u="sng" dirty="0" err="1" smtClean="0">
                <a:latin typeface="Arial Black" panose="020B0A04020102020204" pitchFamily="34" charset="0"/>
              </a:rPr>
              <a:t>х</a:t>
            </a:r>
            <a:r>
              <a:rPr lang="ru-RU" sz="4400" b="1" dirty="0" err="1" smtClean="0">
                <a:latin typeface="Arial Black" panose="020B0A04020102020204" pitchFamily="34" charset="0"/>
              </a:rPr>
              <a:t>ын</a:t>
            </a:r>
            <a:endParaRPr lang="ru-RU" sz="4400" b="1" dirty="0">
              <a:latin typeface="Arial Black" panose="020B0A04020102020204" pitchFamily="34" charset="0"/>
            </a:endParaRPr>
          </a:p>
          <a:p>
            <a:r>
              <a:rPr lang="ru-RU" sz="44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зы</a:t>
            </a:r>
            <a:r>
              <a:rPr lang="ru-RU" sz="4400" b="1" dirty="0" smtClean="0">
                <a:latin typeface="Arial Black" panose="020B0A04020102020204" pitchFamily="34" charset="0"/>
              </a:rPr>
              <a:t>1эры</a:t>
            </a:r>
            <a:r>
              <a:rPr lang="ru-RU" sz="4400" b="1" u="sng" dirty="0" smtClean="0">
                <a:latin typeface="Arial Black" panose="020B0A04020102020204" pitchFamily="34" charset="0"/>
              </a:rPr>
              <a:t>х</a:t>
            </a:r>
            <a:r>
              <a:rPr lang="ru-RU" sz="4400" b="1" dirty="0" smtClean="0">
                <a:latin typeface="Arial Black" panose="020B0A04020102020204" pitchFamily="34" charset="0"/>
              </a:rPr>
              <a:t>ын </a:t>
            </a:r>
            <a:endParaRPr lang="ru-RU" sz="4400" b="1" dirty="0">
              <a:latin typeface="Arial Black" panose="020B0A04020102020204" pitchFamily="34" charset="0"/>
            </a:endParaRP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250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Един. число              </a:t>
            </a:r>
            <a:r>
              <a:rPr lang="ru-RU" b="1" dirty="0" err="1" smtClean="0"/>
              <a:t>Множ</a:t>
            </a:r>
            <a:r>
              <a:rPr lang="ru-RU" b="1" dirty="0" smtClean="0"/>
              <a:t>. число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16832"/>
            <a:ext cx="4032448" cy="21415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 err="1" smtClean="0"/>
              <a:t>Сэ</a:t>
            </a:r>
            <a:r>
              <a:rPr lang="ru-RU" sz="3600" b="1" dirty="0" smtClean="0"/>
              <a:t> </a:t>
            </a:r>
            <a:r>
              <a:rPr lang="ru-RU" sz="3600" b="1" dirty="0" err="1" smtClean="0">
                <a:solidFill>
                  <a:srgbClr val="00B050"/>
                </a:solidFill>
              </a:rPr>
              <a:t>зы</a:t>
            </a:r>
            <a:r>
              <a:rPr lang="ru-RU" sz="3600" b="1" dirty="0" err="1" smtClean="0"/>
              <a:t>ты</a:t>
            </a:r>
            <a:r>
              <a:rPr lang="ru-RU" sz="3600" b="1" dirty="0" err="1" smtClean="0">
                <a:solidFill>
                  <a:srgbClr val="FF0000"/>
                </a:solidFill>
              </a:rPr>
              <a:t>з</a:t>
            </a:r>
            <a:r>
              <a:rPr lang="ru-RU" sz="3600" b="1" dirty="0" err="1" smtClean="0"/>
              <a:t>о</a:t>
            </a:r>
            <a:r>
              <a:rPr lang="ru-RU" sz="3600" b="1" u="sng" dirty="0" err="1" smtClean="0"/>
              <a:t>х</a:t>
            </a:r>
            <a:endParaRPr lang="ru-RU" sz="3600" b="1" u="sng" dirty="0" smtClean="0"/>
          </a:p>
          <a:p>
            <a:r>
              <a:rPr lang="ru-RU" sz="3600" b="1" dirty="0" err="1" smtClean="0"/>
              <a:t>Уэ</a:t>
            </a:r>
            <a:r>
              <a:rPr lang="ru-RU" sz="3600" b="1" dirty="0" smtClean="0"/>
              <a:t> </a:t>
            </a:r>
            <a:r>
              <a:rPr lang="ru-RU" sz="3600" b="1" dirty="0" err="1" smtClean="0">
                <a:solidFill>
                  <a:srgbClr val="00B050"/>
                </a:solidFill>
              </a:rPr>
              <a:t>зы</a:t>
            </a:r>
            <a:r>
              <a:rPr lang="ru-RU" sz="3600" b="1" dirty="0" err="1" smtClean="0"/>
              <a:t>ты</a:t>
            </a:r>
            <a:r>
              <a:rPr lang="ru-RU" sz="3600" b="1" dirty="0" err="1" smtClean="0">
                <a:solidFill>
                  <a:srgbClr val="FF0000"/>
                </a:solidFill>
              </a:rPr>
              <a:t>б</a:t>
            </a:r>
            <a:r>
              <a:rPr lang="ru-RU" sz="3600" b="1" dirty="0" err="1" smtClean="0"/>
              <a:t>о</a:t>
            </a:r>
            <a:r>
              <a:rPr lang="ru-RU" sz="3600" b="1" u="sng" dirty="0" err="1" smtClean="0"/>
              <a:t>х</a:t>
            </a:r>
            <a:endParaRPr lang="ru-RU" sz="3600" b="1" u="sng" dirty="0"/>
          </a:p>
          <a:p>
            <a:r>
              <a:rPr lang="ru-RU" sz="3600" b="1" dirty="0" smtClean="0"/>
              <a:t>Абы </a:t>
            </a:r>
            <a:r>
              <a:rPr lang="ru-RU" sz="3600" b="1" dirty="0" err="1" smtClean="0">
                <a:solidFill>
                  <a:srgbClr val="00B050"/>
                </a:solidFill>
              </a:rPr>
              <a:t>зы</a:t>
            </a:r>
            <a:r>
              <a:rPr lang="ru-RU" sz="3600" b="1" dirty="0" err="1" smtClean="0"/>
              <a:t>т</a:t>
            </a:r>
            <a:r>
              <a:rPr lang="ru-RU" sz="3600" b="1" u="sng" dirty="0" err="1" smtClean="0"/>
              <a:t>р</a:t>
            </a:r>
            <a:r>
              <a:rPr lang="ru-RU" sz="3600" b="1" dirty="0" err="1" smtClean="0">
                <a:solidFill>
                  <a:srgbClr val="FF0000"/>
                </a:solidFill>
              </a:rPr>
              <a:t>е</a:t>
            </a:r>
            <a:r>
              <a:rPr lang="ru-RU" sz="3600" b="1" u="sng" dirty="0" err="1" smtClean="0"/>
              <a:t>х</a:t>
            </a:r>
            <a:endParaRPr lang="ru-RU" sz="3600" b="1" u="sng" dirty="0" smtClean="0"/>
          </a:p>
          <a:p>
            <a:endParaRPr lang="ru-RU" sz="3600" b="1" u="sng" dirty="0"/>
          </a:p>
          <a:p>
            <a:endParaRPr lang="ru-RU" sz="3600" b="1" u="sng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7544" y="4229472"/>
            <a:ext cx="4032448" cy="21415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 err="1" smtClean="0"/>
              <a:t>Сэ</a:t>
            </a:r>
            <a:r>
              <a:rPr lang="ru-RU" sz="3600" b="1" dirty="0" smtClean="0"/>
              <a:t> </a:t>
            </a:r>
            <a:r>
              <a:rPr lang="ru-RU" sz="3600" b="1" dirty="0" smtClean="0">
                <a:solidFill>
                  <a:srgbClr val="00B050"/>
                </a:solidFill>
              </a:rPr>
              <a:t>зы</a:t>
            </a:r>
            <a:r>
              <a:rPr lang="ru-RU" sz="3600" b="1" dirty="0" smtClean="0"/>
              <a:t>1эры</a:t>
            </a:r>
            <a:r>
              <a:rPr lang="ru-RU" sz="3600" b="1" dirty="0" smtClean="0">
                <a:solidFill>
                  <a:srgbClr val="FF0000"/>
                </a:solidFill>
              </a:rPr>
              <a:t>з</a:t>
            </a:r>
            <a:r>
              <a:rPr lang="ru-RU" sz="3600" b="1" dirty="0" smtClean="0"/>
              <a:t>о</a:t>
            </a:r>
            <a:r>
              <a:rPr lang="ru-RU" sz="3600" b="1" u="sng" dirty="0" smtClean="0"/>
              <a:t>х</a:t>
            </a:r>
          </a:p>
          <a:p>
            <a:r>
              <a:rPr lang="ru-RU" sz="3600" b="1" dirty="0" err="1" smtClean="0"/>
              <a:t>Уэ</a:t>
            </a:r>
            <a:r>
              <a:rPr lang="ru-RU" sz="3600" b="1" dirty="0" smtClean="0"/>
              <a:t> </a:t>
            </a:r>
            <a:r>
              <a:rPr lang="ru-RU" sz="3600" b="1" dirty="0" smtClean="0">
                <a:solidFill>
                  <a:srgbClr val="00B050"/>
                </a:solidFill>
              </a:rPr>
              <a:t>зы</a:t>
            </a:r>
            <a:r>
              <a:rPr lang="ru-RU" sz="3600" b="1" dirty="0" smtClean="0"/>
              <a:t>1эры</a:t>
            </a:r>
            <a:r>
              <a:rPr lang="ru-RU" sz="3600" b="1" dirty="0" smtClean="0">
                <a:solidFill>
                  <a:srgbClr val="FF0000"/>
                </a:solidFill>
              </a:rPr>
              <a:t>б</a:t>
            </a:r>
            <a:r>
              <a:rPr lang="ru-RU" sz="3600" b="1" dirty="0" smtClean="0"/>
              <a:t>о</a:t>
            </a:r>
            <a:r>
              <a:rPr lang="ru-RU" sz="3600" b="1" u="sng" dirty="0" smtClean="0"/>
              <a:t>х</a:t>
            </a:r>
          </a:p>
          <a:p>
            <a:r>
              <a:rPr lang="ru-RU" sz="3600" b="1" dirty="0" smtClean="0"/>
              <a:t>Абы </a:t>
            </a:r>
            <a:r>
              <a:rPr lang="ru-RU" sz="3600" b="1" dirty="0" smtClean="0">
                <a:solidFill>
                  <a:srgbClr val="00B050"/>
                </a:solidFill>
              </a:rPr>
              <a:t>зы</a:t>
            </a:r>
            <a:r>
              <a:rPr lang="ru-RU" sz="3600" b="1" dirty="0" smtClean="0"/>
              <a:t>1эр</a:t>
            </a:r>
            <a:r>
              <a:rPr lang="ru-RU" sz="3600" b="1" dirty="0" smtClean="0">
                <a:solidFill>
                  <a:srgbClr val="FF0000"/>
                </a:solidFill>
              </a:rPr>
              <a:t>е</a:t>
            </a:r>
            <a:r>
              <a:rPr lang="ru-RU" sz="3600" b="1" u="sng" dirty="0" smtClean="0"/>
              <a:t>х</a:t>
            </a:r>
          </a:p>
          <a:p>
            <a:endParaRPr lang="ru-RU" sz="3600" b="1" u="sng" dirty="0" smtClean="0"/>
          </a:p>
          <a:p>
            <a:endParaRPr lang="ru-RU" sz="3600" b="1" u="sng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44008" y="1916832"/>
            <a:ext cx="4042792" cy="21415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/>
              <a:t>Д</a:t>
            </a:r>
            <a:r>
              <a:rPr lang="ru-RU" sz="3600" b="1" dirty="0" smtClean="0"/>
              <a:t>э </a:t>
            </a:r>
            <a:r>
              <a:rPr lang="ru-RU" sz="3600" b="1" dirty="0" err="1" smtClean="0">
                <a:solidFill>
                  <a:srgbClr val="00B050"/>
                </a:solidFill>
              </a:rPr>
              <a:t>зы</a:t>
            </a:r>
            <a:r>
              <a:rPr lang="ru-RU" sz="3600" b="1" dirty="0" err="1" smtClean="0"/>
              <a:t>лъы</a:t>
            </a:r>
            <a:r>
              <a:rPr lang="ru-RU" sz="3600" b="1" dirty="0" err="1">
                <a:solidFill>
                  <a:srgbClr val="FF0000"/>
                </a:solidFill>
              </a:rPr>
              <a:t>д</a:t>
            </a:r>
            <a:r>
              <a:rPr lang="ru-RU" sz="3600" b="1" dirty="0" err="1" smtClean="0"/>
              <a:t>о</a:t>
            </a:r>
            <a:r>
              <a:rPr lang="ru-RU" sz="3600" b="1" u="sng" dirty="0" err="1" smtClean="0"/>
              <a:t>х</a:t>
            </a:r>
            <a:endParaRPr lang="ru-RU" sz="3600" b="1" u="sng" dirty="0" smtClean="0"/>
          </a:p>
          <a:p>
            <a:r>
              <a:rPr lang="ru-RU" sz="3600" b="1" dirty="0" err="1"/>
              <a:t>Ф</a:t>
            </a:r>
            <a:r>
              <a:rPr lang="ru-RU" sz="3600" b="1" dirty="0" err="1" smtClean="0"/>
              <a:t>э</a:t>
            </a:r>
            <a:r>
              <a:rPr lang="ru-RU" sz="3600" b="1" dirty="0" smtClean="0"/>
              <a:t> </a:t>
            </a:r>
            <a:r>
              <a:rPr lang="ru-RU" sz="3600" b="1" dirty="0" err="1" smtClean="0">
                <a:solidFill>
                  <a:srgbClr val="00B050"/>
                </a:solidFill>
              </a:rPr>
              <a:t>зы</a:t>
            </a:r>
            <a:r>
              <a:rPr lang="ru-RU" sz="3600" b="1" dirty="0" err="1" smtClean="0"/>
              <a:t>лъы</a:t>
            </a:r>
            <a:r>
              <a:rPr lang="ru-RU" sz="3600" b="1" dirty="0" err="1">
                <a:solidFill>
                  <a:srgbClr val="FF0000"/>
                </a:solidFill>
              </a:rPr>
              <a:t>в</a:t>
            </a:r>
            <a:r>
              <a:rPr lang="ru-RU" sz="3600" b="1" dirty="0" err="1" smtClean="0"/>
              <a:t>о</a:t>
            </a:r>
            <a:r>
              <a:rPr lang="ru-RU" sz="3600" b="1" u="sng" dirty="0" err="1" smtClean="0"/>
              <a:t>х</a:t>
            </a:r>
            <a:endParaRPr lang="ru-RU" sz="3600" b="1" u="sng" dirty="0" smtClean="0"/>
          </a:p>
          <a:p>
            <a:r>
              <a:rPr lang="ru-RU" sz="3600" b="1" dirty="0" err="1" smtClean="0"/>
              <a:t>Абыхэм</a:t>
            </a:r>
            <a:r>
              <a:rPr lang="ru-RU" sz="3600" b="1" dirty="0" smtClean="0"/>
              <a:t> </a:t>
            </a:r>
            <a:r>
              <a:rPr lang="ru-RU" sz="3600" b="1" dirty="0" err="1" smtClean="0">
                <a:solidFill>
                  <a:srgbClr val="00B050"/>
                </a:solidFill>
              </a:rPr>
              <a:t>зы</a:t>
            </a:r>
            <a:r>
              <a:rPr lang="ru-RU" sz="3600" b="1" dirty="0" err="1" smtClean="0"/>
              <a:t>лъ</a:t>
            </a:r>
            <a:r>
              <a:rPr lang="ru-RU" sz="3600" b="1" dirty="0" err="1">
                <a:solidFill>
                  <a:srgbClr val="FF0000"/>
                </a:solidFill>
              </a:rPr>
              <a:t>а</a:t>
            </a:r>
            <a:r>
              <a:rPr lang="ru-RU" sz="3600" b="1" u="sng" dirty="0" err="1" smtClean="0"/>
              <a:t>х</a:t>
            </a:r>
            <a:endParaRPr lang="ru-RU" sz="3600" b="1" u="sng" dirty="0" smtClean="0"/>
          </a:p>
          <a:p>
            <a:endParaRPr lang="ru-RU" sz="3600" b="1" u="sng" dirty="0" smtClean="0"/>
          </a:p>
          <a:p>
            <a:endParaRPr lang="ru-RU" sz="3600" b="1" u="sng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644008" y="4229472"/>
            <a:ext cx="4022778" cy="21415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/>
              <a:t>Д</a:t>
            </a:r>
            <a:r>
              <a:rPr lang="ru-RU" sz="3600" b="1" dirty="0" smtClean="0"/>
              <a:t>э </a:t>
            </a:r>
            <a:r>
              <a:rPr lang="ru-RU" sz="3600" b="1" dirty="0" err="1" smtClean="0">
                <a:solidFill>
                  <a:srgbClr val="00B050"/>
                </a:solidFill>
              </a:rPr>
              <a:t>зы</a:t>
            </a:r>
            <a:r>
              <a:rPr lang="ru-RU" sz="3600" b="1" dirty="0" err="1" smtClean="0"/>
              <a:t>щы</a:t>
            </a:r>
            <a:r>
              <a:rPr lang="ru-RU" sz="3600" b="1" dirty="0" err="1">
                <a:solidFill>
                  <a:srgbClr val="FF0000"/>
                </a:solidFill>
              </a:rPr>
              <a:t>д</a:t>
            </a:r>
            <a:r>
              <a:rPr lang="ru-RU" sz="3600" b="1" dirty="0" err="1" smtClean="0"/>
              <a:t>о</a:t>
            </a:r>
            <a:r>
              <a:rPr lang="ru-RU" sz="3600" b="1" u="sng" dirty="0" err="1" smtClean="0"/>
              <a:t>х</a:t>
            </a:r>
            <a:endParaRPr lang="ru-RU" sz="3600" b="1" u="sng" dirty="0" smtClean="0"/>
          </a:p>
          <a:p>
            <a:r>
              <a:rPr lang="ru-RU" sz="3600" b="1" dirty="0" err="1"/>
              <a:t>Ф</a:t>
            </a:r>
            <a:r>
              <a:rPr lang="ru-RU" sz="3600" b="1" dirty="0" err="1" smtClean="0"/>
              <a:t>э</a:t>
            </a:r>
            <a:r>
              <a:rPr lang="ru-RU" sz="3600" b="1" dirty="0" smtClean="0"/>
              <a:t> </a:t>
            </a:r>
            <a:r>
              <a:rPr lang="ru-RU" sz="3600" b="1" dirty="0" err="1" smtClean="0">
                <a:solidFill>
                  <a:srgbClr val="00B050"/>
                </a:solidFill>
              </a:rPr>
              <a:t>зы</a:t>
            </a:r>
            <a:r>
              <a:rPr lang="ru-RU" sz="3600" b="1" dirty="0" err="1"/>
              <a:t>щ</a:t>
            </a:r>
            <a:r>
              <a:rPr lang="ru-RU" sz="3600" b="1" dirty="0" err="1" smtClean="0"/>
              <a:t>ы</a:t>
            </a:r>
            <a:r>
              <a:rPr lang="ru-RU" sz="3600" b="1" dirty="0" err="1" smtClean="0">
                <a:solidFill>
                  <a:srgbClr val="FF0000"/>
                </a:solidFill>
              </a:rPr>
              <a:t>в</a:t>
            </a:r>
            <a:r>
              <a:rPr lang="ru-RU" sz="3600" b="1" dirty="0" err="1" smtClean="0"/>
              <a:t>о</a:t>
            </a:r>
            <a:r>
              <a:rPr lang="ru-RU" sz="3600" b="1" u="sng" dirty="0" err="1" smtClean="0"/>
              <a:t>х</a:t>
            </a:r>
            <a:endParaRPr lang="ru-RU" sz="3600" b="1" u="sng" dirty="0" smtClean="0"/>
          </a:p>
          <a:p>
            <a:r>
              <a:rPr lang="ru-RU" sz="3600" b="1" dirty="0" err="1" smtClean="0"/>
              <a:t>Абыхэм</a:t>
            </a:r>
            <a:r>
              <a:rPr lang="ru-RU" sz="3600" b="1" dirty="0" smtClean="0"/>
              <a:t> </a:t>
            </a:r>
            <a:r>
              <a:rPr lang="ru-RU" sz="3600" b="1" dirty="0" err="1" smtClean="0">
                <a:solidFill>
                  <a:srgbClr val="00B050"/>
                </a:solidFill>
              </a:rPr>
              <a:t>зы</a:t>
            </a:r>
            <a:r>
              <a:rPr lang="ru-RU" sz="3600" b="1" dirty="0" err="1" smtClean="0"/>
              <a:t>щ</a:t>
            </a:r>
            <a:r>
              <a:rPr lang="ru-RU" sz="3600" b="1" dirty="0" err="1" smtClean="0">
                <a:solidFill>
                  <a:srgbClr val="FF0000"/>
                </a:solidFill>
              </a:rPr>
              <a:t>а</a:t>
            </a:r>
            <a:r>
              <a:rPr lang="ru-RU" sz="3600" b="1" u="sng" dirty="0" err="1" smtClean="0"/>
              <a:t>х</a:t>
            </a:r>
            <a:endParaRPr lang="ru-RU" sz="3600" b="1" u="sng" dirty="0" smtClean="0"/>
          </a:p>
          <a:p>
            <a:endParaRPr lang="ru-RU" sz="3600" b="1" u="sng" dirty="0" smtClean="0"/>
          </a:p>
          <a:p>
            <a:endParaRPr lang="ru-RU" sz="3600" b="1" u="sng" dirty="0"/>
          </a:p>
        </p:txBody>
      </p:sp>
    </p:spTree>
    <p:extLst>
      <p:ext uri="{BB962C8B-B14F-4D97-AF65-F5344CB8AC3E}">
        <p14:creationId xmlns:p14="http://schemas.microsoft.com/office/powerpoint/2010/main" val="239387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5400" dirty="0" err="1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Псалъэухахэр</a:t>
            </a:r>
            <a:r>
              <a:rPr lang="ru-RU" sz="54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5400" dirty="0" err="1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нэвгъэсыж</a:t>
            </a:r>
            <a:r>
              <a:rPr lang="ru-RU" sz="5400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.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9512" y="2060848"/>
            <a:ext cx="5616624" cy="267765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1" spcCol="720000">
            <a:normAutofit fontScale="25000" lnSpcReduction="20000"/>
          </a:bodyPr>
          <a:lstStyle/>
          <a:p>
            <a:r>
              <a:rPr lang="ru-RU" sz="11200" dirty="0" err="1"/>
              <a:t>Пщэдджыжьым</a:t>
            </a:r>
            <a:r>
              <a:rPr lang="ru-RU" sz="11200" dirty="0"/>
              <a:t> </a:t>
            </a:r>
            <a:r>
              <a:rPr lang="ru-RU" sz="11200" dirty="0" err="1" smtClean="0"/>
              <a:t>сэ</a:t>
            </a:r>
            <a:r>
              <a:rPr lang="ru-RU" sz="11200" dirty="0" smtClean="0"/>
              <a:t> </a:t>
            </a:r>
            <a:r>
              <a:rPr lang="ru-RU" sz="11200" dirty="0" err="1" smtClean="0"/>
              <a:t>хуабэу</a:t>
            </a:r>
            <a:r>
              <a:rPr lang="ru-RU" sz="11200" dirty="0" smtClean="0"/>
              <a:t> </a:t>
            </a:r>
            <a:r>
              <a:rPr lang="ru-RU" sz="11200" dirty="0"/>
              <a:t>...</a:t>
            </a:r>
          </a:p>
          <a:p>
            <a:r>
              <a:rPr lang="ru-RU" sz="11200" dirty="0" err="1"/>
              <a:t>Уэ</a:t>
            </a:r>
            <a:r>
              <a:rPr lang="ru-RU" sz="11200" dirty="0"/>
              <a:t> </a:t>
            </a:r>
            <a:r>
              <a:rPr lang="ru-RU" sz="11200" dirty="0" err="1"/>
              <a:t>уи</a:t>
            </a:r>
            <a:r>
              <a:rPr lang="ru-RU" sz="11200" dirty="0"/>
              <a:t> </a:t>
            </a:r>
            <a:r>
              <a:rPr lang="ru-RU" sz="11200" dirty="0" err="1"/>
              <a:t>цыджанэ</a:t>
            </a:r>
            <a:r>
              <a:rPr lang="ru-RU" sz="11200" dirty="0"/>
              <a:t> </a:t>
            </a:r>
            <a:r>
              <a:rPr lang="ru-RU" sz="11200" dirty="0" err="1"/>
              <a:t>хуабэр</a:t>
            </a:r>
            <a:r>
              <a:rPr lang="ru-RU" sz="11200" dirty="0"/>
              <a:t> ...</a:t>
            </a:r>
          </a:p>
          <a:p>
            <a:r>
              <a:rPr lang="ru-RU" sz="11200" dirty="0"/>
              <a:t>Абы и 1элъэ </a:t>
            </a:r>
            <a:r>
              <a:rPr lang="ru-RU" sz="11200" dirty="0" err="1"/>
              <a:t>дахэхэр</a:t>
            </a:r>
            <a:r>
              <a:rPr lang="ru-RU" sz="11200" dirty="0"/>
              <a:t> ...</a:t>
            </a:r>
          </a:p>
          <a:p>
            <a:r>
              <a:rPr lang="ru-RU" sz="11200" dirty="0"/>
              <a:t>Дэ </a:t>
            </a:r>
            <a:r>
              <a:rPr lang="ru-RU" sz="11200" dirty="0" err="1"/>
              <a:t>ди</a:t>
            </a:r>
            <a:r>
              <a:rPr lang="ru-RU" sz="11200" dirty="0"/>
              <a:t> </a:t>
            </a:r>
            <a:r>
              <a:rPr lang="ru-RU" sz="11200" dirty="0" err="1"/>
              <a:t>бэлътохэр</a:t>
            </a:r>
            <a:r>
              <a:rPr lang="ru-RU" sz="11200" dirty="0"/>
              <a:t> ... </a:t>
            </a:r>
          </a:p>
          <a:p>
            <a:r>
              <a:rPr lang="ru-RU" sz="11200" dirty="0" err="1"/>
              <a:t>Фэ</a:t>
            </a:r>
            <a:r>
              <a:rPr lang="ru-RU" sz="11200" dirty="0"/>
              <a:t> фи </a:t>
            </a:r>
            <a:r>
              <a:rPr lang="ru-RU" sz="11200" dirty="0" err="1"/>
              <a:t>вакъэхэр</a:t>
            </a:r>
            <a:r>
              <a:rPr lang="ru-RU" sz="11200" dirty="0"/>
              <a:t> ... </a:t>
            </a:r>
          </a:p>
          <a:p>
            <a:r>
              <a:rPr lang="ru-RU" sz="11200" dirty="0" err="1"/>
              <a:t>Абыхэм</a:t>
            </a:r>
            <a:r>
              <a:rPr lang="ru-RU" sz="11200" dirty="0"/>
              <a:t> я пы1эхэр </a:t>
            </a:r>
            <a:r>
              <a:rPr lang="ru-RU" sz="11200" dirty="0" smtClean="0"/>
              <a:t>...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40152" y="2060848"/>
            <a:ext cx="3024336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зы1эр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лъхьащ.</a:t>
            </a:r>
          </a:p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зыщы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хащ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зыщхьэр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хащ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зыщы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т1эгъащ.</a:t>
            </a:r>
          </a:p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зы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хуэпащ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зыщы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хащ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3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435280" cy="780696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Фыкъеджэ</a:t>
            </a:r>
            <a:r>
              <a:rPr lang="ru-RU" dirty="0" smtClean="0"/>
              <a:t>, урысыбзэк1э зэвдзэк1.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772816"/>
            <a:ext cx="8856984" cy="4968552"/>
          </a:xfrm>
        </p:spPr>
        <p:txBody>
          <a:bodyPr/>
          <a:lstStyle/>
          <a:p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Хъыджэбз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ц1ык1ум 1элъэщ1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хужь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ц1ык1у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зытрилъхьащ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Сабийм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пщэдэлъ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щабэ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дэслъхьащ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Щ1алэм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1элъэ ф1ыц1э зы1эрилъхьащ.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Сэ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пщэдэлъыр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зыдэсхащ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Муратрэ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Тимуррэ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джэдыгухэр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зыщыхащ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Рустам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вакъэр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зылъит1эгъащ.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77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Сыт </a:t>
            </a:r>
            <a:r>
              <a:rPr lang="ru-RU" sz="4400" b="1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хуэдэ</a:t>
            </a:r>
            <a:r>
              <a:rPr lang="ru-RU" sz="44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4400" b="1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псалъэхэр</a:t>
            </a:r>
            <a:r>
              <a:rPr lang="ru-RU" sz="44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4400" b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/>
            </a:r>
            <a:br>
              <a:rPr lang="ru-RU" sz="4400" b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</a:br>
            <a:r>
              <a:rPr lang="ru-RU" sz="4400" b="1" dirty="0" err="1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хэбгъэувэж</a:t>
            </a:r>
            <a:r>
              <a:rPr lang="ru-RU" sz="4400" b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4400" b="1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хъуну</a:t>
            </a:r>
            <a:r>
              <a:rPr lang="ru-RU" sz="44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?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Сэ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 зылъыст1эгъащ.</a:t>
            </a:r>
          </a:p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Дэ …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зыщытхащ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Башир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зыщхьэрихащ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Маринэ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 зы1эрит1эгъащ.</a:t>
            </a:r>
          </a:p>
          <a:p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Уэ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 зыщыпт1эгъащ.</a:t>
            </a:r>
          </a:p>
          <a:p>
            <a:r>
              <a:rPr lang="ru-R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Фэ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зыщхьэрыфт1эгъащ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Щ1алэ ц1ык1ухэм …зы1эрахащ.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8100392" y="5589240"/>
            <a:ext cx="611560" cy="637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5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34" y="24045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192</TotalTime>
  <Words>258</Words>
  <Application>Microsoft Office PowerPoint</Application>
  <PresentationFormat>Экран (4:3)</PresentationFormat>
  <Paragraphs>88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Поток</vt:lpstr>
      <vt:lpstr>Изучаем  кабардинский язык</vt:lpstr>
      <vt:lpstr>Псалъэщ1эхэр зыдогъащ1э</vt:lpstr>
      <vt:lpstr>Презентация PowerPoint</vt:lpstr>
      <vt:lpstr>5 тип спряжения</vt:lpstr>
      <vt:lpstr>Един. число              Множ. число</vt:lpstr>
      <vt:lpstr>Псалъэухахэр нэвгъэсыж.</vt:lpstr>
      <vt:lpstr>Фыкъеджэ, урысыбзэк1э зэвдзэк1.</vt:lpstr>
      <vt:lpstr>Сыт хуэдэ псалъэхэр  хэбгъэувэж хъуну?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мама</cp:lastModifiedBy>
  <cp:revision>21</cp:revision>
  <dcterms:created xsi:type="dcterms:W3CDTF">2014-03-12T17:19:47Z</dcterms:created>
  <dcterms:modified xsi:type="dcterms:W3CDTF">2014-04-21T09:30:48Z</dcterms:modified>
</cp:coreProperties>
</file>