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3" r:id="rId5"/>
    <p:sldId id="268" r:id="rId6"/>
    <p:sldId id="270" r:id="rId7"/>
    <p:sldId id="269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82" autoAdjust="0"/>
  </p:normalViewPr>
  <p:slideViewPr>
    <p:cSldViewPr>
      <p:cViewPr varScale="1">
        <p:scale>
          <a:sx n="71" d="100"/>
          <a:sy n="71" d="100"/>
        </p:scale>
        <p:origin x="-4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03.05.2014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03.05.2014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03.05.2014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03.05.2014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03.05.2014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03.05.2014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03.05.2014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03.05.2014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03.05.2014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03.05.2014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03.05.2014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03.05.2014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6600" kern="0" dirty="0">
                <a:ln/>
                <a:solidFill>
                  <a:schemeClr val="accent3"/>
                </a:solidFill>
                <a:effectLst/>
              </a:rPr>
              <a:t>Изучаем </a:t>
            </a:r>
            <a:br>
              <a:rPr lang="ru-RU" sz="6600" kern="0" dirty="0">
                <a:ln/>
                <a:solidFill>
                  <a:schemeClr val="accent3"/>
                </a:solidFill>
                <a:effectLst/>
              </a:rPr>
            </a:br>
            <a:r>
              <a:rPr lang="ru-RU" sz="6600" kern="0" dirty="0">
                <a:ln/>
                <a:solidFill>
                  <a:schemeClr val="accent3"/>
                </a:solidFill>
                <a:effectLst/>
              </a:rPr>
              <a:t>кабардинский язык</a:t>
            </a:r>
            <a:endParaRPr lang="ru-RU" sz="660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27984" y="5805264"/>
            <a:ext cx="4555524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400" b="1" dirty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№67</a:t>
            </a:r>
            <a:endParaRPr lang="ru-RU" sz="4400" b="1" dirty="0">
              <a:ln w="50800"/>
              <a:solidFill>
                <a:schemeClr val="bg1">
                  <a:shade val="50000"/>
                </a:schemeClr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Си </a:t>
            </a:r>
            <a:r>
              <a:rPr lang="ru-RU" b="1" dirty="0" err="1" smtClean="0">
                <a:solidFill>
                  <a:schemeClr val="tx1"/>
                </a:solidFill>
              </a:rPr>
              <a:t>махуэр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Autofit/>
          </a:bodyPr>
          <a:lstStyle/>
          <a:p>
            <a:pPr algn="just"/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Сэ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сыстудентщ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Махуэ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къэс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еджап1эм сок1уэ. Абы</a:t>
            </a:r>
            <a:r>
              <a:rPr lang="ru-RU" sz="32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къыхэк1к1э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пщэдджыжьк1э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сэ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жьыуэ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сыкъотэдж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Сыхьэтыр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блым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сыкъотэджри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 ф1ыуэ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слъагъу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музыкэр</a:t>
            </a:r>
            <a:r>
              <a:rPr lang="ru-RU" sz="32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щ1ызогъанэ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Музыкэм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ru-RU" sz="32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седа1уэурэ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дакъикъэ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пщык1утхук1э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зарядкэ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сощ1. Ит1анэ зызотхьэщ1 е </a:t>
            </a:r>
            <a:r>
              <a:rPr lang="ru-RU" sz="32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зызогъэпск1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, си </a:t>
            </a:r>
            <a:r>
              <a:rPr lang="ru-RU" sz="32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жьак1эр </a:t>
            </a:r>
            <a:r>
              <a:rPr lang="ru-RU" sz="3200" b="1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соупс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, си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дзэхэр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солъэщ1, си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щхьэцыр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ru-RU" sz="3200" b="1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сожь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</a:t>
            </a:r>
          </a:p>
          <a:p>
            <a:pPr algn="just"/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Сыхьэтыр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блырэ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дакъикъэ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пл1ыщ1ым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пщэдджыжьышхэ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сошхэ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 Ит1анэ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зызохуапэри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еджап1эм сок1уэ. Абы сыхьэтих-блык1э сыщы1эщ. Еджап1эм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шэджагъуашхэ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</a:t>
            </a:r>
            <a:r>
              <a:rPr lang="ru-RU" sz="3200" dirty="0" err="1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сыщошхэ</a:t>
            </a:r>
            <a:r>
              <a:rPr lang="ru-RU" sz="3200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250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 fontScale="70000" lnSpcReduction="20000"/>
          </a:bodyPr>
          <a:lstStyle/>
          <a:p>
            <a:pPr algn="just"/>
            <a:endParaRPr lang="ru-RU" sz="4600" dirty="0"/>
          </a:p>
          <a:p>
            <a:pPr algn="just"/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Иужьк1э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библиотекэм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е университет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лабораториехэм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dirty="0" err="1" smtClean="0">
                <a:latin typeface="Times New Roman" pitchFamily="18" charset="0"/>
                <a:cs typeface="Times New Roman" pitchFamily="18" charset="0"/>
              </a:rPr>
              <a:t>сыщолажьэ</a:t>
            </a:r>
            <a:r>
              <a:rPr lang="ru-RU" sz="4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4600" dirty="0" err="1" smtClean="0">
                <a:latin typeface="Times New Roman" pitchFamily="18" charset="0"/>
                <a:cs typeface="Times New Roman" pitchFamily="18" charset="0"/>
              </a:rPr>
              <a:t>Сыхьэтитхум</a:t>
            </a:r>
            <a:r>
              <a:rPr lang="ru-RU" sz="4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унэм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сыкъок1уэж.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Зы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сыхьэт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хуэдэк1э </a:t>
            </a:r>
            <a:r>
              <a:rPr lang="ru-RU" sz="4600" b="1" dirty="0" err="1">
                <a:latin typeface="Times New Roman" pitchFamily="18" charset="0"/>
                <a:cs typeface="Times New Roman" pitchFamily="18" charset="0"/>
              </a:rPr>
              <a:t>зызогъэпсэху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пщыхьэщхьэшхэ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сошхэ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Унагъуэм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b="1" dirty="0" err="1">
                <a:latin typeface="Times New Roman" pitchFamily="18" charset="0"/>
                <a:cs typeface="Times New Roman" pitchFamily="18" charset="0"/>
              </a:rPr>
              <a:t>сэбэп</a:t>
            </a:r>
            <a:r>
              <a:rPr lang="ru-RU" sz="4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b="1" dirty="0" err="1">
                <a:latin typeface="Times New Roman" pitchFamily="18" charset="0"/>
                <a:cs typeface="Times New Roman" pitchFamily="18" charset="0"/>
              </a:rPr>
              <a:t>сыщохъу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. Иужьк1э </a:t>
            </a:r>
            <a:r>
              <a:rPr lang="ru-RU" sz="4600" b="1" dirty="0" err="1">
                <a:latin typeface="Times New Roman" pitchFamily="18" charset="0"/>
                <a:cs typeface="Times New Roman" pitchFamily="18" charset="0"/>
              </a:rPr>
              <a:t>лэжьыгъэ</a:t>
            </a:r>
            <a:r>
              <a:rPr lang="ru-RU" sz="4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b="1" dirty="0" err="1">
                <a:latin typeface="Times New Roman" pitchFamily="18" charset="0"/>
                <a:cs typeface="Times New Roman" pitchFamily="18" charset="0"/>
              </a:rPr>
              <a:t>гуэрхэм</a:t>
            </a:r>
            <a:r>
              <a:rPr lang="ru-RU" sz="4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b="1" dirty="0" err="1">
                <a:latin typeface="Times New Roman" pitchFamily="18" charset="0"/>
                <a:cs typeface="Times New Roman" pitchFamily="18" charset="0"/>
              </a:rPr>
              <a:t>солэжь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зыгуэрхэм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соджэ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600" b="1" dirty="0" err="1">
                <a:latin typeface="Times New Roman" pitchFamily="18" charset="0"/>
                <a:cs typeface="Times New Roman" pitchFamily="18" charset="0"/>
              </a:rPr>
              <a:t>зэзэмызи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телевизорым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соплъ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4600" b="1" dirty="0">
                <a:latin typeface="Times New Roman" pitchFamily="18" charset="0"/>
                <a:cs typeface="Times New Roman" pitchFamily="18" charset="0"/>
              </a:rPr>
              <a:t>Псом </a:t>
            </a:r>
            <a:r>
              <a:rPr lang="ru-RU" sz="4600" b="1" dirty="0" err="1">
                <a:latin typeface="Times New Roman" pitchFamily="18" charset="0"/>
                <a:cs typeface="Times New Roman" pitchFamily="18" charset="0"/>
              </a:rPr>
              <a:t>хуэмыдэу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спортивнэ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передачэхэр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сигу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ирохь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Соплъ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футболым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хоккейм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боксым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600" b="1" dirty="0">
                <a:latin typeface="Times New Roman" pitchFamily="18" charset="0"/>
                <a:cs typeface="Times New Roman" pitchFamily="18" charset="0"/>
              </a:rPr>
              <a:t>нэгъуэщ1хэми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. Си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ныбжьэгъухэм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я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гъусэу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зэзэмызи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къалэм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паркым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b="1" dirty="0">
                <a:latin typeface="Times New Roman" pitchFamily="18" charset="0"/>
                <a:cs typeface="Times New Roman" pitchFamily="18" charset="0"/>
              </a:rPr>
              <a:t>къыщызок1ухь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Тхьэмахуэм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т1эу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тренировкэ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сок1уэ.</a:t>
            </a:r>
          </a:p>
          <a:p>
            <a:pPr algn="just"/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Жэщ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b="1" dirty="0">
                <a:latin typeface="Times New Roman" pitchFamily="18" charset="0"/>
                <a:cs typeface="Times New Roman" pitchFamily="18" charset="0"/>
              </a:rPr>
              <a:t>къэск1э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сыхьэт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пщык1уз </a:t>
            </a:r>
            <a:r>
              <a:rPr lang="ru-RU" sz="4600" b="1" dirty="0" err="1">
                <a:latin typeface="Times New Roman" pitchFamily="18" charset="0"/>
                <a:cs typeface="Times New Roman" pitchFamily="18" charset="0"/>
              </a:rPr>
              <a:t>нэужьым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600" b="1" dirty="0" err="1">
                <a:latin typeface="Times New Roman" pitchFamily="18" charset="0"/>
                <a:cs typeface="Times New Roman" pitchFamily="18" charset="0"/>
              </a:rPr>
              <a:t>согъуэлъыж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Тхьэмахуэр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адрей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dirty="0" err="1">
                <a:latin typeface="Times New Roman" pitchFamily="18" charset="0"/>
                <a:cs typeface="Times New Roman" pitchFamily="18" charset="0"/>
              </a:rPr>
              <a:t>махуэхэм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b="1" dirty="0" err="1">
                <a:latin typeface="Times New Roman" pitchFamily="18" charset="0"/>
                <a:cs typeface="Times New Roman" pitchFamily="18" charset="0"/>
              </a:rPr>
              <a:t>ещхькъым</a:t>
            </a:r>
            <a:r>
              <a:rPr lang="ru-RU" sz="4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0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784976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Упщ1эхэм </a:t>
            </a:r>
            <a:r>
              <a:rPr lang="ru-RU" b="1" dirty="0" err="1" smtClean="0">
                <a:solidFill>
                  <a:schemeClr val="tx1"/>
                </a:solidFill>
              </a:rPr>
              <a:t>къеджэн</a:t>
            </a:r>
            <a:r>
              <a:rPr lang="ru-RU" b="1" dirty="0" smtClean="0">
                <a:solidFill>
                  <a:schemeClr val="tx1"/>
                </a:solidFill>
              </a:rPr>
              <a:t>, </a:t>
            </a:r>
            <a:r>
              <a:rPr lang="ru-RU" b="1" dirty="0" err="1" smtClean="0">
                <a:solidFill>
                  <a:schemeClr val="tx1"/>
                </a:solidFill>
              </a:rPr>
              <a:t>жэуап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етын</a:t>
            </a:r>
            <a:r>
              <a:rPr lang="ru-RU" b="1" dirty="0" smtClean="0">
                <a:solidFill>
                  <a:schemeClr val="tx1"/>
                </a:solidFill>
              </a:rPr>
              <a:t>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4623792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Студент щ1алэр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сыхьэт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дапщэм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къэтэджрэ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Музыкэм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еда1уэурэ сыт щ1алэм ищ1эр?</a:t>
            </a:r>
          </a:p>
          <a:p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Сыхьэт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дапщэм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пщэдджыжьышхэ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шхэрэ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ар?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Щ1алэр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дэнэ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шэджагъуашхэ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здэшхэр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Сыхьэт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дапщэк1э щы1э ар еджап1эм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solidFill>
                  <a:schemeClr val="tx1"/>
                </a:solidFill>
              </a:rPr>
              <a:t>Упщ1эхэр </a:t>
            </a:r>
            <a:r>
              <a:rPr lang="ru-RU" sz="4800" b="1" dirty="0" err="1" smtClean="0">
                <a:solidFill>
                  <a:schemeClr val="tx1"/>
                </a:solidFill>
              </a:rPr>
              <a:t>нэгъэсыжын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Сыт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пщыхьэщхьэм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…?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Сыт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спортивнэ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…?</a:t>
            </a:r>
          </a:p>
          <a:p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Хэт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гъусэу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…?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Дэнэ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тхьэмахуэм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…?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Сыхьэт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дапщэм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…?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1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51443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Учимся задавать </a:t>
            </a:r>
            <a:br>
              <a:rPr lang="ru-RU" b="1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вопросы во втором лице.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935480"/>
            <a:ext cx="8784976" cy="4389120"/>
          </a:xfrm>
        </p:spPr>
        <p:txBody>
          <a:bodyPr>
            <a:normAutofit lnSpcReduction="10000"/>
          </a:bodyPr>
          <a:lstStyle/>
          <a:p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ыхьэт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дапщэм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u="sng" dirty="0" err="1">
                <a:latin typeface="Times New Roman" pitchFamily="18" charset="0"/>
                <a:cs typeface="Times New Roman" pitchFamily="18" charset="0"/>
              </a:rPr>
              <a:t>укъэтэджрэ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, ...? 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Уэ-щэ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…?</a:t>
            </a:r>
          </a:p>
          <a:p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Пщэдджыжьым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сыхьэт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дапщэм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u="sng" dirty="0" err="1" smtClean="0">
                <a:latin typeface="Times New Roman" pitchFamily="18" charset="0"/>
                <a:cs typeface="Times New Roman" pitchFamily="18" charset="0"/>
              </a:rPr>
              <a:t>ушхэрэ</a:t>
            </a:r>
            <a:r>
              <a:rPr lang="ru-RU" sz="3600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…? </a:t>
            </a:r>
          </a:p>
          <a:p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Уэ-щэ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…?</a:t>
            </a: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Сыт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пщэдджыжьк1э </a:t>
            </a:r>
            <a:r>
              <a:rPr lang="ru-RU" sz="3600" u="sng" dirty="0" err="1" smtClean="0">
                <a:latin typeface="Times New Roman" pitchFamily="18" charset="0"/>
                <a:cs typeface="Times New Roman" pitchFamily="18" charset="0"/>
              </a:rPr>
              <a:t>пшхыр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…? </a:t>
            </a:r>
          </a:p>
          <a:p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Уэ-щэ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…?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39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36815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chemeClr val="tx1"/>
                </a:solidFill>
              </a:rPr>
              <a:t>Составить рассказ о себе с опорой на следующие слова и словосочетания.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85708"/>
          </a:xfrm>
        </p:spPr>
        <p:txBody>
          <a:bodyPr>
            <a:normAutofit/>
          </a:bodyPr>
          <a:lstStyle/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жьыуэ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нэхъ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гувауэ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сыкъотэдж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зызотхьэщ1</a:t>
            </a:r>
          </a:p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зызохуапэ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пщэдджыжьышхэ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шэджагъуашхэ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сошхэ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л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эжьап1эм сок1уэ</a:t>
            </a:r>
          </a:p>
          <a:p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ахуэ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псок1э</a:t>
            </a: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ыкъок1уэж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сопщаф1э</a:t>
            </a:r>
          </a:p>
          <a:p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226660" y="6021287"/>
            <a:ext cx="611560" cy="637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0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34" y="24045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248</TotalTime>
  <Words>257</Words>
  <Application>Microsoft Office PowerPoint</Application>
  <PresentationFormat>Экран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Поток</vt:lpstr>
      <vt:lpstr>Изучаем  кабардинский язык</vt:lpstr>
      <vt:lpstr>Си махуэр</vt:lpstr>
      <vt:lpstr>Презентация PowerPoint</vt:lpstr>
      <vt:lpstr>Упщ1эхэм къеджэн, жэуап етын.</vt:lpstr>
      <vt:lpstr>Упщ1эхэр нэгъэсыжын</vt:lpstr>
      <vt:lpstr>Учимся задавать  вопросы во втором лице.</vt:lpstr>
      <vt:lpstr>Составить рассказ о себе с опорой на следующие слова и словосочетания.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25</cp:revision>
  <dcterms:created xsi:type="dcterms:W3CDTF">2014-03-12T17:19:47Z</dcterms:created>
  <dcterms:modified xsi:type="dcterms:W3CDTF">2014-05-03T11:31:04Z</dcterms:modified>
</cp:coreProperties>
</file>