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3" r:id="rId7"/>
    <p:sldId id="268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07.05.2014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3"/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27984" y="5805264"/>
            <a:ext cx="455552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4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№68</a:t>
            </a:r>
            <a:endParaRPr lang="ru-RU" sz="44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Си </a:t>
            </a:r>
            <a:r>
              <a:rPr lang="ru-RU" b="1" dirty="0" err="1" smtClean="0"/>
              <a:t>махуэр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Autofit/>
          </a:bodyPr>
          <a:lstStyle/>
          <a:p>
            <a:pPr algn="just"/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сыхьэтиблым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ыхьэтиблрэ</a:t>
            </a:r>
            <a:r>
              <a:rPr lang="ru-RU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ныкъуэм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ыхьэтийм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сыхьэтибгъум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м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ахуэр</a:t>
            </a:r>
            <a:r>
              <a:rPr lang="ru-RU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сыхьэтит1ым и 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ныкъуэм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ыхьэтитхум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п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щыхьэщхьэр</a:t>
            </a:r>
            <a:r>
              <a:rPr lang="ru-RU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сыхьэтихым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ыхьэтибгъум</a:t>
            </a:r>
            <a:endParaRPr lang="ru-RU" sz="3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ж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эщыр</a:t>
            </a:r>
            <a:r>
              <a:rPr lang="ru-RU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сыхьэт</a:t>
            </a:r>
            <a:r>
              <a:rPr lang="ru-RU" sz="3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пщык1узым</a:t>
            </a:r>
            <a:endParaRPr lang="ru-RU" sz="3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/>
              <a:t>Псалъэщ1эхэр зыдогъащ1э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3240360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къыхэк1к1э</a:t>
            </a:r>
          </a:p>
          <a:p>
            <a:pPr marL="0" indent="0">
              <a:buNone/>
            </a:pP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1эгъэнэн</a:t>
            </a: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еда1уэурэ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ыгъэпск1ын</a:t>
            </a:r>
          </a:p>
          <a:p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ж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ьак1эр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упсын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491880" y="1196752"/>
            <a:ext cx="5544616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i="1" dirty="0"/>
              <a:t>послелог, </a:t>
            </a:r>
            <a:r>
              <a:rPr lang="ru-RU" sz="2800" i="1" dirty="0" smtClean="0"/>
              <a:t>передаётся </a:t>
            </a:r>
            <a:r>
              <a:rPr lang="ru-RU" sz="2800" i="1" dirty="0"/>
              <a:t>предлогом </a:t>
            </a:r>
            <a:r>
              <a:rPr lang="ru-RU" sz="2800" dirty="0" smtClean="0"/>
              <a:t>из-за</a:t>
            </a:r>
          </a:p>
          <a:p>
            <a:r>
              <a:rPr lang="ru-RU" sz="2800" i="1" dirty="0" err="1"/>
              <a:t>перех</a:t>
            </a:r>
            <a:r>
              <a:rPr lang="ru-RU" sz="2800" i="1" dirty="0"/>
              <a:t>. </a:t>
            </a:r>
            <a:r>
              <a:rPr lang="ru-RU" sz="2800" dirty="0"/>
              <a:t>1) зажигать, зажечь </a:t>
            </a:r>
            <a:r>
              <a:rPr lang="ru-RU" sz="2800" i="1" dirty="0"/>
              <a:t>что-л.; </a:t>
            </a:r>
            <a:r>
              <a:rPr lang="ru-RU" sz="2800" dirty="0"/>
              <a:t>2) поджигать, поджечь </a:t>
            </a:r>
            <a:r>
              <a:rPr lang="ru-RU" sz="2800" i="1" dirty="0"/>
              <a:t>что-л.; </a:t>
            </a:r>
            <a:r>
              <a:rPr lang="ru-RU" sz="2800" dirty="0"/>
              <a:t>3) прикуривать, прикурить </a:t>
            </a:r>
            <a:r>
              <a:rPr lang="ru-RU" sz="2800" i="1" dirty="0"/>
              <a:t>что-л</a:t>
            </a:r>
            <a:r>
              <a:rPr lang="ru-RU" sz="2800" i="1" dirty="0" smtClean="0"/>
              <a:t>. (5 тип)</a:t>
            </a:r>
          </a:p>
          <a:p>
            <a:r>
              <a:rPr lang="ru-RU" sz="2800" dirty="0"/>
              <a:t>с</a:t>
            </a:r>
            <a:r>
              <a:rPr lang="ru-RU" sz="2800" dirty="0" smtClean="0"/>
              <a:t>лушая</a:t>
            </a:r>
          </a:p>
          <a:p>
            <a:r>
              <a:rPr lang="ru-RU" sz="2800" i="1" u="sng" dirty="0" err="1"/>
              <a:t>неперех</a:t>
            </a:r>
            <a:r>
              <a:rPr lang="ru-RU" sz="2800" i="1" dirty="0"/>
              <a:t>. </a:t>
            </a:r>
            <a:r>
              <a:rPr lang="ru-RU" sz="2800" dirty="0"/>
              <a:t>купаться, искупаться, </a:t>
            </a:r>
            <a:r>
              <a:rPr lang="ru-RU" sz="2800" dirty="0" smtClean="0"/>
              <a:t>выкупаться </a:t>
            </a:r>
            <a:r>
              <a:rPr lang="ru-RU" sz="2800" i="1" u="sng" dirty="0" smtClean="0"/>
              <a:t>(5 тип)</a:t>
            </a:r>
          </a:p>
          <a:p>
            <a:r>
              <a:rPr lang="ru-RU" sz="2800" dirty="0" smtClean="0"/>
              <a:t> </a:t>
            </a:r>
            <a:r>
              <a:rPr lang="ru-RU" sz="2800" i="1" dirty="0" err="1"/>
              <a:t>перех</a:t>
            </a:r>
            <a:r>
              <a:rPr lang="ru-RU" sz="2800" i="1" dirty="0"/>
              <a:t>. </a:t>
            </a:r>
            <a:r>
              <a:rPr lang="ru-RU" sz="2800" dirty="0"/>
              <a:t>1) брить, побрить </a:t>
            </a:r>
            <a:r>
              <a:rPr lang="ru-RU" sz="2800" i="1" dirty="0"/>
              <a:t>кого-что-л</a:t>
            </a:r>
            <a:r>
              <a:rPr lang="ru-RU" sz="2800" i="1" dirty="0" smtClean="0"/>
              <a:t>.; (4 тип)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548680"/>
            <a:ext cx="3394720" cy="61206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жьын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щхьэцыр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ыгъэпсэхун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сэбэп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эбэп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хъун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уэр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4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зэзэмызэ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псом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хуэмыдэу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23928" y="548680"/>
            <a:ext cx="5050904" cy="61206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i="1" dirty="0" err="1"/>
              <a:t>перех</a:t>
            </a:r>
            <a:r>
              <a:rPr lang="ru-RU" sz="2800" i="1" dirty="0"/>
              <a:t>. </a:t>
            </a:r>
            <a:r>
              <a:rPr lang="ru-RU" sz="2800" dirty="0" smtClean="0"/>
              <a:t>расчёсывать</a:t>
            </a:r>
            <a:r>
              <a:rPr lang="ru-RU" sz="2800" dirty="0"/>
              <a:t>, расчесать </a:t>
            </a:r>
            <a:r>
              <a:rPr lang="ru-RU" sz="2800" i="1" dirty="0"/>
              <a:t>что-л. (напр. волосы</a:t>
            </a:r>
            <a:r>
              <a:rPr lang="ru-RU" sz="2800" i="1" dirty="0" smtClean="0"/>
              <a:t>)</a:t>
            </a:r>
            <a:r>
              <a:rPr lang="ru-RU" sz="2800" dirty="0" smtClean="0"/>
              <a:t> </a:t>
            </a:r>
            <a:r>
              <a:rPr lang="ru-RU" sz="2800" i="1" dirty="0" smtClean="0"/>
              <a:t>(4 тип)</a:t>
            </a:r>
          </a:p>
          <a:p>
            <a:r>
              <a:rPr lang="ru-RU" sz="2800" i="1" u="sng" dirty="0" err="1"/>
              <a:t>неперех</a:t>
            </a:r>
            <a:r>
              <a:rPr lang="ru-RU" sz="2800" i="1" u="sng" dirty="0"/>
              <a:t>. </a:t>
            </a:r>
            <a:r>
              <a:rPr lang="ru-RU" sz="2800" dirty="0"/>
              <a:t>отдыхать, </a:t>
            </a:r>
            <a:r>
              <a:rPr lang="ru-RU" sz="2800" dirty="0" smtClean="0"/>
              <a:t>отдохнуть </a:t>
            </a:r>
            <a:r>
              <a:rPr lang="ru-RU" sz="2800" i="1" u="sng" dirty="0" smtClean="0"/>
              <a:t>(5 тип)</a:t>
            </a:r>
          </a:p>
          <a:p>
            <a:r>
              <a:rPr lang="ru-RU" sz="2800" dirty="0"/>
              <a:t>п</a:t>
            </a:r>
            <a:r>
              <a:rPr lang="ru-RU" sz="2800" dirty="0" smtClean="0"/>
              <a:t>ольза</a:t>
            </a:r>
          </a:p>
          <a:p>
            <a:r>
              <a:rPr lang="ru-RU" sz="2800" dirty="0"/>
              <a:t>б</a:t>
            </a:r>
            <a:r>
              <a:rPr lang="ru-RU" sz="2800" dirty="0" smtClean="0"/>
              <a:t>ыть полезным (2 тип)</a:t>
            </a:r>
          </a:p>
          <a:p>
            <a:r>
              <a:rPr lang="ru-RU" sz="2800" i="1" dirty="0"/>
              <a:t>мест. неопр. </a:t>
            </a:r>
            <a:r>
              <a:rPr lang="ru-RU" sz="2800" dirty="0"/>
              <a:t>некто, нечто, некий, какой-то, </a:t>
            </a:r>
            <a:r>
              <a:rPr lang="ru-RU" sz="2800" dirty="0" smtClean="0"/>
              <a:t>какой-нибудь</a:t>
            </a:r>
          </a:p>
          <a:p>
            <a:r>
              <a:rPr lang="ru-RU" sz="2800" i="1" dirty="0" err="1"/>
              <a:t>нареч</a:t>
            </a:r>
            <a:r>
              <a:rPr lang="ru-RU" sz="2800" i="1" dirty="0"/>
              <a:t> </a:t>
            </a:r>
            <a:r>
              <a:rPr lang="ru-RU" sz="2800" dirty="0"/>
              <a:t>иногда, </a:t>
            </a:r>
            <a:r>
              <a:rPr lang="ru-RU" sz="2800" dirty="0" smtClean="0"/>
              <a:t>изредка</a:t>
            </a:r>
          </a:p>
          <a:p>
            <a:r>
              <a:rPr lang="ru-RU" sz="2800" dirty="0" smtClean="0"/>
              <a:t>особенно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251520" y="548680"/>
            <a:ext cx="3394720" cy="61206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нэгъуэщ1</a:t>
            </a: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ъэк1ухьын</a:t>
            </a:r>
          </a:p>
          <a:p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жэщ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къэск1э</a:t>
            </a:r>
          </a:p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эужь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, нэужьк1э</a:t>
            </a:r>
          </a:p>
          <a:p>
            <a:pPr marL="0" indent="0">
              <a:buNone/>
            </a:pP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ъуэлъыжын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ещхь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ещхьын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>
          <a:xfrm>
            <a:off x="3923928" y="548680"/>
            <a:ext cx="5050904" cy="61206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800" dirty="0" smtClean="0"/>
              <a:t>другой</a:t>
            </a:r>
            <a:r>
              <a:rPr lang="ru-RU" sz="2800" dirty="0"/>
              <a:t>, </a:t>
            </a:r>
            <a:r>
              <a:rPr lang="ru-RU" sz="2800" dirty="0" smtClean="0"/>
              <a:t>иной </a:t>
            </a:r>
          </a:p>
          <a:p>
            <a:r>
              <a:rPr lang="ru-RU" sz="2800" i="1" dirty="0" err="1"/>
              <a:t>пepex</a:t>
            </a:r>
            <a:r>
              <a:rPr lang="ru-RU" sz="2800" i="1" dirty="0"/>
              <a:t>. </a:t>
            </a:r>
            <a:r>
              <a:rPr lang="ru-RU" sz="2800" dirty="0"/>
              <a:t>1.  обходить, обойти кого-что-л.; 2. </a:t>
            </a:r>
            <a:r>
              <a:rPr lang="ru-RU" sz="2800" i="1" dirty="0" err="1"/>
              <a:t>неперех</a:t>
            </a:r>
            <a:r>
              <a:rPr lang="ru-RU" sz="2800" i="1" dirty="0"/>
              <a:t>.</a:t>
            </a:r>
            <a:r>
              <a:rPr lang="ru-RU" sz="2800" dirty="0"/>
              <a:t> ходить; 3. </a:t>
            </a:r>
            <a:r>
              <a:rPr lang="ru-RU" sz="2800" i="1" dirty="0" err="1"/>
              <a:t>неперех</a:t>
            </a:r>
            <a:r>
              <a:rPr lang="ru-RU" sz="2800" i="1" dirty="0"/>
              <a:t>.</a:t>
            </a:r>
            <a:r>
              <a:rPr lang="ru-RU" sz="2800" dirty="0"/>
              <a:t> г</a:t>
            </a:r>
            <a:r>
              <a:rPr lang="ru-RU" sz="2800" dirty="0" smtClean="0"/>
              <a:t>улять </a:t>
            </a:r>
            <a:r>
              <a:rPr lang="ru-RU" sz="2800" i="1" dirty="0" smtClean="0"/>
              <a:t>(5 тип)</a:t>
            </a:r>
          </a:p>
          <a:p>
            <a:r>
              <a:rPr lang="ru-RU" sz="2800" dirty="0"/>
              <a:t>к</a:t>
            </a:r>
            <a:r>
              <a:rPr lang="ru-RU" sz="2800" dirty="0" smtClean="0"/>
              <a:t>аждую ночь</a:t>
            </a:r>
          </a:p>
          <a:p>
            <a:r>
              <a:rPr lang="ru-RU" sz="2800" i="1" dirty="0"/>
              <a:t>послелог, передаётся предлогом </a:t>
            </a:r>
            <a:r>
              <a:rPr lang="ru-RU" sz="2800" dirty="0" smtClean="0"/>
              <a:t>после</a:t>
            </a:r>
          </a:p>
          <a:p>
            <a:r>
              <a:rPr lang="ru-RU" sz="2800" i="1" dirty="0" err="1"/>
              <a:t>неперех</a:t>
            </a:r>
            <a:r>
              <a:rPr lang="ru-RU" sz="2800" i="1" dirty="0"/>
              <a:t>. </a:t>
            </a:r>
            <a:r>
              <a:rPr lang="ru-RU" sz="2800" dirty="0"/>
              <a:t>ложиться, лечь </a:t>
            </a:r>
            <a:r>
              <a:rPr lang="ru-RU" sz="2800" dirty="0" smtClean="0"/>
              <a:t>спать </a:t>
            </a:r>
            <a:r>
              <a:rPr lang="ru-RU" sz="2800" i="1" dirty="0" smtClean="0"/>
              <a:t>(2 тип)</a:t>
            </a:r>
          </a:p>
          <a:p>
            <a:r>
              <a:rPr lang="ru-RU" sz="2800" i="1" dirty="0"/>
              <a:t>прил. </a:t>
            </a:r>
            <a:r>
              <a:rPr lang="ru-RU" sz="2800" dirty="0"/>
              <a:t>п</a:t>
            </a:r>
            <a:r>
              <a:rPr lang="ru-RU" sz="2800" dirty="0" smtClean="0"/>
              <a:t>охожий</a:t>
            </a:r>
          </a:p>
          <a:p>
            <a:r>
              <a:rPr lang="ru-RU" sz="2800" dirty="0"/>
              <a:t>б</a:t>
            </a:r>
            <a:r>
              <a:rPr lang="ru-RU" sz="2800" dirty="0" smtClean="0"/>
              <a:t>ыть похожим на кого-что-л. </a:t>
            </a:r>
            <a:r>
              <a:rPr lang="ru-RU" sz="2800" i="1" dirty="0" smtClean="0"/>
              <a:t>(1 тип)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80307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Образуйте повелительное наклонение от глаголов.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844824"/>
            <a:ext cx="3096344" cy="46237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ыгъэпсэхун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ъэтэджын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1эгъэнэн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ыгъэпск1ын</a:t>
            </a:r>
          </a:p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ьын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псын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едэ1уэн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5"/>
          <p:cNvSpPr txBox="1">
            <a:spLocks/>
          </p:cNvSpPr>
          <p:nvPr/>
        </p:nvSpPr>
        <p:spPr>
          <a:xfrm>
            <a:off x="3428256" y="1844824"/>
            <a:ext cx="5536232" cy="4623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Зыгъэпсэху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зывгъэпсэху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Къэтэдж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фыкъэтэдж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Щ1эгъанэ, щ1эвгъанэ.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Зыгъэпск1, зывгъэпск1.</a:t>
            </a: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Жьы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вжьы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Упс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фыупс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Еда1уэ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феда1уэ.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Псалъэухахэр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нэгъэсыжын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5029724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шыпхъур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ахуэ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къэс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дипломнэ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лэжьыгъэм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… (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йолэжь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йода1уэ)</a:t>
            </a:r>
          </a:p>
          <a:p>
            <a:pPr algn="just"/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Унагъуэр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пщэдджыжь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къэск1э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жьыуэ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… (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мэгъуэлъыж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къотэдж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Анэм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къуэ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ц1ык1ур … (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сожь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егъэпск1)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ныбжьэгъумрэ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сэрэ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паркым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… (къыщыдок1ухь,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сэбэп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мэхъу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пщэдджыжь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къэск1э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телевизорыр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… (щ1ызогъанэ,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согъуэлъыж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ru-RU" sz="3200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272</TotalTime>
  <Words>203</Words>
  <Application>Microsoft Office PowerPoint</Application>
  <PresentationFormat>Экран (4:3)</PresentationFormat>
  <Paragraphs>85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Изучаем  кабардинский язык</vt:lpstr>
      <vt:lpstr>Си махуэр</vt:lpstr>
      <vt:lpstr>Псалъэщ1эхэр зыдогъащ1э</vt:lpstr>
      <vt:lpstr>Презентация PowerPoint</vt:lpstr>
      <vt:lpstr>Презентация PowerPoint</vt:lpstr>
      <vt:lpstr>Образуйте повелительное наклонение от глаголов.</vt:lpstr>
      <vt:lpstr>Псалъэухахэр нэгъэсыжын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29</cp:revision>
  <dcterms:created xsi:type="dcterms:W3CDTF">2014-03-12T17:19:47Z</dcterms:created>
  <dcterms:modified xsi:type="dcterms:W3CDTF">2014-05-07T13:28:48Z</dcterms:modified>
</cp:coreProperties>
</file>