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FE71-C688-42BA-905B-F1E9A2451DC3}" type="datetimeFigureOut">
              <a:rPr lang="ru-RU" smtClean="0"/>
              <a:t>31.10.2013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6477-EFE1-4266-8294-60816DBE918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FE71-C688-42BA-905B-F1E9A2451DC3}" type="datetimeFigureOut">
              <a:rPr lang="ru-RU" smtClean="0"/>
              <a:t>31.10.2013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6477-EFE1-4266-8294-60816DBE918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FE71-C688-42BA-905B-F1E9A2451DC3}" type="datetimeFigureOut">
              <a:rPr lang="ru-RU" smtClean="0"/>
              <a:t>31.10.2013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6477-EFE1-4266-8294-60816DBE918F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FE71-C688-42BA-905B-F1E9A2451DC3}" type="datetimeFigureOut">
              <a:rPr lang="ru-RU" smtClean="0"/>
              <a:t>31.10.2013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6477-EFE1-4266-8294-60816DBE918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FE71-C688-42BA-905B-F1E9A2451DC3}" type="datetimeFigureOut">
              <a:rPr lang="ru-RU" smtClean="0"/>
              <a:t>31.10.2013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6477-EFE1-4266-8294-60816DBE918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FE71-C688-42BA-905B-F1E9A2451DC3}" type="datetimeFigureOut">
              <a:rPr lang="ru-RU" smtClean="0"/>
              <a:t>31.10.2013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6477-EFE1-4266-8294-60816DBE918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FE71-C688-42BA-905B-F1E9A2451DC3}" type="datetimeFigureOut">
              <a:rPr lang="ru-RU" smtClean="0"/>
              <a:t>31.10.2013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6477-EFE1-4266-8294-60816DBE918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FE71-C688-42BA-905B-F1E9A2451DC3}" type="datetimeFigureOut">
              <a:rPr lang="ru-RU" smtClean="0"/>
              <a:t>31.10.2013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6477-EFE1-4266-8294-60816DBE918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FE71-C688-42BA-905B-F1E9A2451DC3}" type="datetimeFigureOut">
              <a:rPr lang="ru-RU" smtClean="0"/>
              <a:t>31.10.2013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6477-EFE1-4266-8294-60816DBE918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FE71-C688-42BA-905B-F1E9A2451DC3}" type="datetimeFigureOut">
              <a:rPr lang="ru-RU" smtClean="0"/>
              <a:t>31.10.2013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6477-EFE1-4266-8294-60816DBE918F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FE71-C688-42BA-905B-F1E9A2451DC3}" type="datetimeFigureOut">
              <a:rPr lang="ru-RU" smtClean="0"/>
              <a:t>31.10.2013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6477-EFE1-4266-8294-60816DBE918F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79FFE71-C688-42BA-905B-F1E9A2451DC3}" type="datetimeFigureOut">
              <a:rPr lang="ru-RU" smtClean="0"/>
              <a:t>31.10.2013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D7C6477-EFE1-4266-8294-60816DBE918F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0" cap="none" spc="50" normalizeH="0" baseline="0" noProof="0" dirty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Изучаем </a:t>
            </a:r>
            <a:r>
              <a:rPr kumimoji="0" lang="ru-RU" sz="5400" b="1" i="0" u="none" strike="noStrike" kern="0" cap="none" spc="50" normalizeH="0" baseline="0" noProof="0" dirty="0" smtClean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/>
            </a:r>
            <a:br>
              <a:rPr kumimoji="0" lang="ru-RU" sz="5400" b="1" i="0" u="none" strike="noStrike" kern="0" cap="none" spc="50" normalizeH="0" baseline="0" noProof="0" dirty="0" smtClean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</a:br>
            <a:r>
              <a:rPr kumimoji="0" lang="ru-RU" sz="5400" b="1" i="0" u="none" strike="noStrike" kern="0" cap="none" spc="50" normalizeH="0" baseline="0" noProof="0" dirty="0" smtClean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кабардинский </a:t>
            </a:r>
            <a:r>
              <a:rPr kumimoji="0" lang="ru-RU" sz="5400" b="1" i="0" u="none" strike="noStrike" kern="0" cap="none" spc="50" normalizeH="0" baseline="0" noProof="0" dirty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язык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292080" y="6021288"/>
            <a:ext cx="3672408" cy="537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DA023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 w="12700">
                  <a:solidFill>
                    <a:srgbClr val="676A55">
                      <a:satMod val="1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/>
                <a:ea typeface="+mn-ea"/>
                <a:cs typeface="+mn-cs"/>
              </a:rPr>
              <a:t>Занятие №7</a:t>
            </a:r>
            <a:endParaRPr kumimoji="0" lang="ru-RU" sz="3200" b="1" i="0" u="none" strike="noStrike" kern="1200" cap="none" spc="0" normalizeH="0" baseline="0" noProof="0" dirty="0">
              <a:ln w="12700">
                <a:solidFill>
                  <a:srgbClr val="676A55">
                    <a:satMod val="1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501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Работаем над вопросами </a:t>
            </a:r>
            <a:br>
              <a:rPr lang="ru-RU" dirty="0" smtClean="0"/>
            </a:br>
            <a:r>
              <a:rPr lang="ru-RU" dirty="0" smtClean="0"/>
              <a:t>и ответами на них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23528" y="1628800"/>
            <a:ext cx="3240360" cy="639762"/>
          </a:xfrm>
        </p:spPr>
        <p:txBody>
          <a:bodyPr>
            <a:normAutofit/>
          </a:bodyPr>
          <a:lstStyle/>
          <a:p>
            <a:pPr fontAlgn="t"/>
            <a:r>
              <a:rPr lang="ru-RU" b="1" dirty="0" err="1">
                <a:solidFill>
                  <a:srgbClr val="FF0000"/>
                </a:solidFill>
              </a:rPr>
              <a:t>Упщ</a:t>
            </a: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ru-RU" b="1" dirty="0" err="1" smtClean="0">
                <a:solidFill>
                  <a:srgbClr val="FF0000"/>
                </a:solidFill>
              </a:rPr>
              <a:t>эхэр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323529" y="2276872"/>
            <a:ext cx="3240359" cy="4392488"/>
          </a:xfrm>
          <a:solidFill>
            <a:srgbClr val="CCEC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fontAlgn="t"/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Хэт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fontAlgn="t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Сыт?</a:t>
            </a:r>
          </a:p>
          <a:p>
            <a:pPr fontAlgn="t"/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Хэт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мыр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fontAlgn="t"/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Сыт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мыр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fontAlgn="t"/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Мыр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Лидэ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fontAlgn="t">
              <a:buNone/>
            </a:pP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Дапщэ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студентхэр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зэрыхъур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3"/>
          </p:nvPr>
        </p:nvSpPr>
        <p:spPr>
          <a:xfrm>
            <a:off x="3779912" y="1628800"/>
            <a:ext cx="3822192" cy="639762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</a:rPr>
              <a:t>              </a:t>
            </a:r>
            <a:r>
              <a:rPr lang="ru-RU" b="1" dirty="0" err="1" smtClean="0">
                <a:solidFill>
                  <a:srgbClr val="FF0000"/>
                </a:solidFill>
              </a:rPr>
              <a:t>Жэуапхэр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0" name="Объект 9"/>
          <p:cNvSpPr>
            <a:spLocks noGrp="1"/>
          </p:cNvSpPr>
          <p:nvPr>
            <p:ph sz="quarter" idx="4"/>
          </p:nvPr>
        </p:nvSpPr>
        <p:spPr>
          <a:xfrm>
            <a:off x="3779912" y="2276872"/>
            <a:ext cx="5040559" cy="4392488"/>
          </a:xfrm>
          <a:solidFill>
            <a:srgbClr val="CCEC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нэ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анэшхуэ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студент.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Ш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кол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ручкэ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бзу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Мыр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Ленэщ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Мыр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си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адэшхуэрщ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fontAlgn="t"/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Мыр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телефонщ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Мыр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бзущ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fontAlgn="t"/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Нт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э,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мыр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Лидэщ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Хьэуэ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мыр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Лидэкъым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fontAlgn="t"/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Студентхэр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блы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мэхъу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368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Знакомимся с новой лексикой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676655" y="1628800"/>
            <a:ext cx="3679321" cy="504056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b="1" dirty="0">
                <a:latin typeface="Times New Roman"/>
                <a:ea typeface="Calibri"/>
                <a:cs typeface="Times New Roman"/>
              </a:rPr>
              <a:t>щ1</a:t>
            </a:r>
            <a:r>
              <a:rPr lang="ru-RU" dirty="0">
                <a:latin typeface="Times New Roman"/>
                <a:ea typeface="Calibri"/>
                <a:cs typeface="Times New Roman"/>
              </a:rPr>
              <a:t>а</a:t>
            </a:r>
            <a:r>
              <a:rPr lang="ru-RU" b="1" dirty="0">
                <a:latin typeface="Times New Roman"/>
                <a:ea typeface="Calibri"/>
                <a:cs typeface="Times New Roman"/>
              </a:rPr>
              <a:t>л</a:t>
            </a:r>
            <a:r>
              <a:rPr lang="ru-RU" dirty="0">
                <a:latin typeface="Times New Roman"/>
                <a:ea typeface="Calibri"/>
                <a:cs typeface="Times New Roman"/>
              </a:rPr>
              <a:t>э </a:t>
            </a:r>
          </a:p>
          <a:p>
            <a:pPr indent="450215" algn="just">
              <a:spcAft>
                <a:spcPts val="0"/>
              </a:spcAft>
            </a:pPr>
            <a:r>
              <a:rPr lang="ru-RU" b="1" dirty="0" smtClean="0">
                <a:latin typeface="Times New Roman"/>
                <a:ea typeface="Calibri"/>
                <a:cs typeface="Times New Roman"/>
              </a:rPr>
              <a:t>щ1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а</a:t>
            </a:r>
            <a:r>
              <a:rPr lang="ru-RU" b="1" dirty="0" smtClean="0">
                <a:latin typeface="Times New Roman"/>
                <a:ea typeface="Calibri"/>
                <a:cs typeface="Times New Roman"/>
              </a:rPr>
              <a:t>л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э </a:t>
            </a:r>
            <a:r>
              <a:rPr lang="ru-RU" b="1" dirty="0">
                <a:latin typeface="Times New Roman"/>
                <a:ea typeface="Calibri"/>
                <a:cs typeface="Times New Roman"/>
              </a:rPr>
              <a:t>ц1</a:t>
            </a:r>
            <a:r>
              <a:rPr lang="ru-RU" dirty="0">
                <a:latin typeface="Times New Roman"/>
                <a:ea typeface="Calibri"/>
                <a:cs typeface="Times New Roman"/>
              </a:rPr>
              <a:t>ы</a:t>
            </a:r>
            <a:r>
              <a:rPr lang="ru-RU" b="1" dirty="0">
                <a:latin typeface="Times New Roman"/>
                <a:ea typeface="Calibri"/>
                <a:cs typeface="Times New Roman"/>
              </a:rPr>
              <a:t>к1у</a:t>
            </a:r>
            <a:r>
              <a:rPr lang="ru-RU" dirty="0">
                <a:latin typeface="Times New Roman"/>
                <a:ea typeface="Calibri"/>
                <a:cs typeface="Times New Roman"/>
              </a:rPr>
              <a:t> </a:t>
            </a:r>
            <a:endParaRPr lang="ru-RU" dirty="0" smtClean="0">
              <a:latin typeface="Times New Roman"/>
              <a:ea typeface="Calibri"/>
              <a:cs typeface="Times New Roman"/>
            </a:endParaRPr>
          </a:p>
          <a:p>
            <a:pPr indent="450215" algn="just">
              <a:spcAft>
                <a:spcPts val="0"/>
              </a:spcAft>
            </a:pPr>
            <a:r>
              <a:rPr lang="ru-RU" b="1" dirty="0" err="1" smtClean="0">
                <a:latin typeface="Times New Roman"/>
                <a:ea typeface="Calibri"/>
                <a:cs typeface="Times New Roman"/>
              </a:rPr>
              <a:t>хъ</a:t>
            </a:r>
            <a:r>
              <a:rPr lang="ru-RU" dirty="0" err="1" smtClean="0">
                <a:latin typeface="Times New Roman"/>
                <a:ea typeface="Calibri"/>
                <a:cs typeface="Times New Roman"/>
              </a:rPr>
              <a:t>ы</a:t>
            </a:r>
            <a:r>
              <a:rPr lang="ru-RU" b="1" dirty="0" err="1" smtClean="0">
                <a:latin typeface="Times New Roman"/>
                <a:ea typeface="Calibri"/>
                <a:cs typeface="Times New Roman"/>
              </a:rPr>
              <a:t>дж</a:t>
            </a:r>
            <a:r>
              <a:rPr lang="ru-RU" dirty="0" err="1" smtClean="0">
                <a:latin typeface="Times New Roman"/>
                <a:ea typeface="Calibri"/>
                <a:cs typeface="Times New Roman"/>
              </a:rPr>
              <a:t>эбз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 </a:t>
            </a:r>
          </a:p>
          <a:p>
            <a:pPr indent="450215" algn="just">
              <a:spcAft>
                <a:spcPts val="0"/>
              </a:spcAft>
            </a:pPr>
            <a:r>
              <a:rPr lang="ru-RU" b="1" dirty="0" err="1" smtClean="0">
                <a:latin typeface="Times New Roman"/>
                <a:ea typeface="Calibri"/>
                <a:cs typeface="Times New Roman"/>
              </a:rPr>
              <a:t>хъ</a:t>
            </a:r>
            <a:r>
              <a:rPr lang="ru-RU" dirty="0" err="1" smtClean="0">
                <a:latin typeface="Times New Roman"/>
                <a:ea typeface="Calibri"/>
                <a:cs typeface="Times New Roman"/>
              </a:rPr>
              <a:t>ы</a:t>
            </a:r>
            <a:r>
              <a:rPr lang="ru-RU" b="1" dirty="0" err="1" smtClean="0">
                <a:latin typeface="Times New Roman"/>
                <a:ea typeface="Calibri"/>
                <a:cs typeface="Times New Roman"/>
              </a:rPr>
              <a:t>дж</a:t>
            </a:r>
            <a:r>
              <a:rPr lang="ru-RU" dirty="0" err="1" smtClean="0">
                <a:latin typeface="Times New Roman"/>
                <a:ea typeface="Calibri"/>
                <a:cs typeface="Times New Roman"/>
              </a:rPr>
              <a:t>эбз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ru-RU" b="1" dirty="0" smtClean="0">
                <a:latin typeface="Times New Roman"/>
                <a:ea typeface="Calibri"/>
                <a:cs typeface="Times New Roman"/>
              </a:rPr>
              <a:t>ц1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ы</a:t>
            </a:r>
            <a:r>
              <a:rPr lang="ru-RU" b="1" dirty="0" smtClean="0">
                <a:latin typeface="Times New Roman"/>
                <a:ea typeface="Calibri"/>
                <a:cs typeface="Times New Roman"/>
              </a:rPr>
              <a:t>к1у</a:t>
            </a:r>
          </a:p>
          <a:p>
            <a:pPr indent="450215" algn="just">
              <a:spcAft>
                <a:spcPts val="0"/>
              </a:spcAft>
            </a:pPr>
            <a:r>
              <a:rPr lang="ru-RU" dirty="0" err="1" smtClean="0">
                <a:latin typeface="Times New Roman"/>
                <a:ea typeface="Calibri"/>
                <a:cs typeface="Times New Roman"/>
              </a:rPr>
              <a:t>сабий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 </a:t>
            </a:r>
          </a:p>
          <a:p>
            <a:pPr indent="450215" algn="just">
              <a:spcAft>
                <a:spcPts val="0"/>
              </a:spcAft>
            </a:pPr>
            <a:r>
              <a:rPr lang="ru-RU" b="1" dirty="0" smtClean="0">
                <a:latin typeface="Times New Roman"/>
                <a:ea typeface="Calibri"/>
                <a:cs typeface="Times New Roman"/>
              </a:rPr>
              <a:t>л1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ы </a:t>
            </a:r>
          </a:p>
          <a:p>
            <a:pPr indent="450215" algn="just">
              <a:spcAft>
                <a:spcPts val="0"/>
              </a:spcAft>
            </a:pPr>
            <a:r>
              <a:rPr lang="ru-RU" b="1" dirty="0" smtClean="0">
                <a:latin typeface="Times New Roman"/>
                <a:ea typeface="Calibri"/>
                <a:cs typeface="Times New Roman"/>
              </a:rPr>
              <a:t>л1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ы</a:t>
            </a:r>
            <a:r>
              <a:rPr lang="ru-RU" b="1" dirty="0" smtClean="0">
                <a:latin typeface="Times New Roman"/>
                <a:ea typeface="Calibri"/>
                <a:cs typeface="Times New Roman"/>
              </a:rPr>
              <a:t>жь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 </a:t>
            </a:r>
          </a:p>
          <a:p>
            <a:pPr indent="450215" algn="just">
              <a:spcAft>
                <a:spcPts val="0"/>
              </a:spcAft>
            </a:pPr>
            <a:r>
              <a:rPr lang="ru-RU" dirty="0" err="1" smtClean="0">
                <a:latin typeface="Times New Roman"/>
                <a:ea typeface="Calibri"/>
                <a:cs typeface="Times New Roman"/>
              </a:rPr>
              <a:t>фызы</a:t>
            </a:r>
            <a:r>
              <a:rPr lang="ru-RU" b="1" dirty="0" err="1" smtClean="0">
                <a:latin typeface="Times New Roman"/>
                <a:ea typeface="Calibri"/>
                <a:cs typeface="Times New Roman"/>
              </a:rPr>
              <a:t>жь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 </a:t>
            </a:r>
          </a:p>
          <a:p>
            <a:pPr indent="450215" algn="just">
              <a:spcAft>
                <a:spcPts val="0"/>
              </a:spcAft>
            </a:pPr>
            <a:r>
              <a:rPr lang="ru-RU" b="1" dirty="0" smtClean="0">
                <a:latin typeface="Times New Roman"/>
                <a:ea typeface="Calibri"/>
                <a:cs typeface="Times New Roman"/>
              </a:rPr>
              <a:t>ц1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ы</a:t>
            </a:r>
            <a:r>
              <a:rPr lang="ru-RU" b="1" dirty="0" smtClean="0">
                <a:latin typeface="Times New Roman"/>
                <a:ea typeface="Calibri"/>
                <a:cs typeface="Times New Roman"/>
              </a:rPr>
              <a:t>ху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   </a:t>
            </a:r>
            <a:endParaRPr lang="ru-RU" dirty="0">
              <a:latin typeface="Calibri"/>
              <a:ea typeface="Calibri"/>
              <a:cs typeface="Times New Roman"/>
            </a:endParaRPr>
          </a:p>
          <a:p>
            <a:pPr indent="450215" algn="just">
              <a:spcAft>
                <a:spcPts val="0"/>
              </a:spcAft>
            </a:pPr>
            <a:r>
              <a:rPr lang="ru-RU" b="1" dirty="0">
                <a:latin typeface="Times New Roman"/>
                <a:ea typeface="Calibri"/>
                <a:cs typeface="Times New Roman"/>
              </a:rPr>
              <a:t>ц1</a:t>
            </a:r>
            <a:r>
              <a:rPr lang="ru-RU" dirty="0">
                <a:latin typeface="Times New Roman"/>
                <a:ea typeface="Calibri"/>
                <a:cs typeface="Times New Roman"/>
              </a:rPr>
              <a:t>ы</a:t>
            </a:r>
            <a:r>
              <a:rPr lang="ru-RU" b="1" dirty="0">
                <a:latin typeface="Times New Roman"/>
                <a:ea typeface="Calibri"/>
                <a:cs typeface="Times New Roman"/>
              </a:rPr>
              <a:t>ху</a:t>
            </a:r>
            <a:r>
              <a:rPr lang="ru-RU" dirty="0">
                <a:latin typeface="Times New Roman"/>
                <a:ea typeface="Calibri"/>
                <a:cs typeface="Times New Roman"/>
              </a:rPr>
              <a:t>бз </a:t>
            </a:r>
            <a:endParaRPr lang="ru-RU" dirty="0" smtClean="0">
              <a:latin typeface="Times New Roman"/>
              <a:ea typeface="Calibri"/>
              <a:cs typeface="Times New Roman"/>
            </a:endParaRPr>
          </a:p>
          <a:p>
            <a:pPr indent="450215" algn="just">
              <a:spcAft>
                <a:spcPts val="0"/>
              </a:spcAft>
            </a:pPr>
            <a:r>
              <a:rPr lang="ru-RU" b="1" dirty="0" smtClean="0">
                <a:latin typeface="Times New Roman"/>
                <a:ea typeface="Calibri"/>
                <a:cs typeface="Times New Roman"/>
              </a:rPr>
              <a:t>ц1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ы</a:t>
            </a:r>
            <a:r>
              <a:rPr lang="ru-RU" b="1" dirty="0" smtClean="0">
                <a:latin typeface="Times New Roman"/>
                <a:ea typeface="Calibri"/>
                <a:cs typeface="Times New Roman"/>
              </a:rPr>
              <a:t>хухъу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 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14"/>
          </p:nvPr>
        </p:nvSpPr>
        <p:spPr>
          <a:xfrm>
            <a:off x="4716016" y="1628800"/>
            <a:ext cx="3751328" cy="496855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just">
              <a:lnSpc>
                <a:spcPct val="110000"/>
              </a:lnSpc>
            </a:pPr>
            <a:r>
              <a:rPr lang="ru-RU" dirty="0">
                <a:latin typeface="Times New Roman"/>
                <a:ea typeface="Calibri"/>
                <a:cs typeface="Times New Roman"/>
              </a:rPr>
              <a:t>парень</a:t>
            </a:r>
            <a:endParaRPr lang="ru-RU" dirty="0"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10000"/>
              </a:lnSpc>
            </a:pPr>
            <a:r>
              <a:rPr lang="ru-RU" dirty="0">
                <a:latin typeface="Times New Roman"/>
                <a:ea typeface="Calibri"/>
                <a:cs typeface="Times New Roman"/>
              </a:rPr>
              <a:t>м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альчик</a:t>
            </a:r>
          </a:p>
          <a:p>
            <a:pPr algn="just">
              <a:lnSpc>
                <a:spcPct val="110000"/>
              </a:lnSpc>
            </a:pPr>
            <a:r>
              <a:rPr lang="ru-RU" dirty="0">
                <a:latin typeface="Times New Roman"/>
                <a:ea typeface="Calibri"/>
                <a:cs typeface="Times New Roman"/>
              </a:rPr>
              <a:t>девушка</a:t>
            </a:r>
            <a:endParaRPr lang="ru-RU" dirty="0"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10000"/>
              </a:lnSpc>
            </a:pPr>
            <a:r>
              <a:rPr lang="ru-RU" dirty="0">
                <a:latin typeface="Times New Roman"/>
                <a:ea typeface="Calibri"/>
                <a:cs typeface="Times New Roman"/>
              </a:rPr>
              <a:t>девочка</a:t>
            </a:r>
            <a:endParaRPr lang="ru-RU" dirty="0"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10000"/>
              </a:lnSpc>
            </a:pPr>
            <a:r>
              <a:rPr lang="ru-RU" dirty="0">
                <a:latin typeface="Times New Roman"/>
                <a:ea typeface="Calibri"/>
                <a:cs typeface="Times New Roman"/>
              </a:rPr>
              <a:t>ребенок </a:t>
            </a:r>
            <a:endParaRPr lang="ru-RU" dirty="0"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10000"/>
              </a:lnSpc>
            </a:pPr>
            <a:r>
              <a:rPr lang="ru-RU" dirty="0">
                <a:latin typeface="Times New Roman"/>
                <a:ea typeface="Calibri"/>
                <a:cs typeface="Times New Roman"/>
              </a:rPr>
              <a:t>мужчина</a:t>
            </a:r>
            <a:endParaRPr lang="ru-RU" dirty="0"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10000"/>
              </a:lnSpc>
            </a:pPr>
            <a:r>
              <a:rPr lang="ru-RU" dirty="0">
                <a:latin typeface="Times New Roman"/>
                <a:ea typeface="Calibri"/>
                <a:cs typeface="Times New Roman"/>
              </a:rPr>
              <a:t>старик</a:t>
            </a:r>
            <a:endParaRPr lang="ru-RU" dirty="0"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10000"/>
              </a:lnSpc>
            </a:pPr>
            <a:r>
              <a:rPr lang="ru-RU" dirty="0">
                <a:latin typeface="Times New Roman"/>
                <a:ea typeface="Calibri"/>
                <a:cs typeface="Times New Roman"/>
              </a:rPr>
              <a:t>старуха</a:t>
            </a:r>
            <a:endParaRPr lang="ru-RU" dirty="0"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10000"/>
              </a:lnSpc>
            </a:pPr>
            <a:r>
              <a:rPr lang="ru-RU" dirty="0" smtClean="0">
                <a:latin typeface="Times New Roman"/>
                <a:ea typeface="Calibri"/>
                <a:cs typeface="Times New Roman"/>
              </a:rPr>
              <a:t>человек</a:t>
            </a:r>
            <a:endParaRPr lang="ru-RU" dirty="0"/>
          </a:p>
          <a:p>
            <a:pPr algn="just">
              <a:lnSpc>
                <a:spcPct val="110000"/>
              </a:lnSpc>
            </a:pPr>
            <a:r>
              <a:rPr lang="ru-RU" dirty="0" smtClean="0">
                <a:latin typeface="Times New Roman"/>
                <a:ea typeface="Calibri"/>
                <a:cs typeface="Times New Roman"/>
              </a:rPr>
              <a:t>женщина</a:t>
            </a:r>
          </a:p>
          <a:p>
            <a:pPr algn="just">
              <a:lnSpc>
                <a:spcPct val="110000"/>
              </a:lnSpc>
            </a:pPr>
            <a:r>
              <a:rPr lang="ru-RU" dirty="0" smtClean="0">
                <a:latin typeface="Times New Roman"/>
                <a:ea typeface="Calibri"/>
                <a:cs typeface="Times New Roman"/>
              </a:rPr>
              <a:t>мужчина </a:t>
            </a:r>
            <a:endParaRPr lang="ru-RU" dirty="0">
              <a:latin typeface="Calibri"/>
              <a:ea typeface="Calibri"/>
              <a:cs typeface="Times New Roman"/>
            </a:endParaRPr>
          </a:p>
          <a:p>
            <a:endParaRPr lang="ru-RU" sz="1600" dirty="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256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27583" y="1844824"/>
            <a:ext cx="7452817" cy="460851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800" dirty="0" err="1" smtClean="0">
                <a:latin typeface="Times New Roman"/>
                <a:ea typeface="Calibri"/>
                <a:cs typeface="Times New Roman"/>
              </a:rPr>
              <a:t>Фызыжьым</a:t>
            </a:r>
            <a:r>
              <a:rPr lang="ru-RU" sz="2800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dirty="0">
                <a:latin typeface="Times New Roman"/>
                <a:ea typeface="Calibri"/>
                <a:cs typeface="Times New Roman"/>
              </a:rPr>
              <a:t>и ц1эр ... . </a:t>
            </a:r>
            <a:endParaRPr lang="ru-RU" sz="2800" dirty="0" smtClean="0">
              <a:latin typeface="Times New Roman"/>
              <a:ea typeface="Calibri"/>
              <a:cs typeface="Times New Roman"/>
            </a:endParaRPr>
          </a:p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800" dirty="0" smtClean="0">
                <a:latin typeface="Times New Roman"/>
                <a:ea typeface="Calibri"/>
                <a:cs typeface="Times New Roman"/>
              </a:rPr>
              <a:t>Л1ыжьым </a:t>
            </a:r>
            <a:r>
              <a:rPr lang="ru-RU" sz="2800" dirty="0">
                <a:latin typeface="Times New Roman"/>
                <a:ea typeface="Calibri"/>
                <a:cs typeface="Times New Roman"/>
              </a:rPr>
              <a:t>и ц1эр ... . </a:t>
            </a:r>
            <a:endParaRPr lang="ru-RU" sz="2800" dirty="0" smtClean="0">
              <a:latin typeface="Times New Roman"/>
              <a:ea typeface="Calibri"/>
              <a:cs typeface="Times New Roman"/>
            </a:endParaRPr>
          </a:p>
          <a:p>
            <a:pPr marL="0" indent="0" algn="just">
              <a:lnSpc>
                <a:spcPct val="115000"/>
              </a:lnSpc>
              <a:buNone/>
              <a:tabLst>
                <a:tab pos="630555" algn="l"/>
              </a:tabLst>
            </a:pPr>
            <a:r>
              <a:rPr lang="ru-RU" sz="2800" dirty="0">
                <a:latin typeface="Times New Roman"/>
                <a:ea typeface="Calibri"/>
                <a:cs typeface="Times New Roman"/>
              </a:rPr>
              <a:t>Щ1алэр </a:t>
            </a:r>
            <a:r>
              <a:rPr lang="ru-RU" sz="2800" dirty="0" err="1">
                <a:latin typeface="Times New Roman"/>
                <a:ea typeface="Calibri"/>
                <a:cs typeface="Times New Roman"/>
              </a:rPr>
              <a:t>Шэджэм</a:t>
            </a:r>
            <a:r>
              <a:rPr lang="ru-RU" sz="2800" dirty="0">
                <a:latin typeface="Times New Roman"/>
                <a:ea typeface="Calibri"/>
                <a:cs typeface="Times New Roman"/>
              </a:rPr>
              <a:t> ... . 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0" lvl="0" indent="0" algn="ctr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800" i="1" dirty="0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Завершите отрицанием.</a:t>
            </a:r>
            <a:endParaRPr lang="ru-RU" sz="2800" dirty="0" smtClean="0">
              <a:solidFill>
                <a:srgbClr val="FF0000"/>
              </a:solidFill>
              <a:latin typeface="Times New Roman"/>
              <a:ea typeface="Calibri"/>
              <a:cs typeface="Times New Roman"/>
            </a:endParaRPr>
          </a:p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800" dirty="0" err="1" smtClean="0">
                <a:latin typeface="Times New Roman"/>
                <a:ea typeface="Calibri"/>
                <a:cs typeface="Times New Roman"/>
              </a:rPr>
              <a:t>Сабийр</a:t>
            </a:r>
            <a:r>
              <a:rPr lang="ru-RU" sz="2800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dirty="0" err="1">
                <a:latin typeface="Times New Roman"/>
                <a:ea typeface="Calibri"/>
                <a:cs typeface="Times New Roman"/>
              </a:rPr>
              <a:t>школым</a:t>
            </a:r>
            <a:r>
              <a:rPr lang="ru-RU" sz="2800" dirty="0">
                <a:latin typeface="Times New Roman"/>
                <a:ea typeface="Calibri"/>
                <a:cs typeface="Times New Roman"/>
              </a:rPr>
              <a:t> ... . </a:t>
            </a:r>
            <a:endParaRPr lang="ru-RU" sz="2800" i="1" dirty="0" smtClean="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800" dirty="0" smtClean="0">
                <a:latin typeface="Times New Roman"/>
                <a:ea typeface="Calibri"/>
                <a:cs typeface="Times New Roman"/>
              </a:rPr>
              <a:t>Щ1алэ </a:t>
            </a:r>
            <a:r>
              <a:rPr lang="ru-RU" sz="2800" dirty="0">
                <a:latin typeface="Times New Roman"/>
                <a:ea typeface="Calibri"/>
                <a:cs typeface="Times New Roman"/>
              </a:rPr>
              <a:t>ц1ык1ур </a:t>
            </a:r>
            <a:r>
              <a:rPr lang="ru-RU" sz="2800" dirty="0" err="1">
                <a:latin typeface="Times New Roman"/>
                <a:ea typeface="Calibri"/>
                <a:cs typeface="Times New Roman"/>
              </a:rPr>
              <a:t>университетым</a:t>
            </a:r>
            <a:r>
              <a:rPr lang="ru-RU" sz="2800" dirty="0">
                <a:latin typeface="Times New Roman"/>
                <a:ea typeface="Calibri"/>
                <a:cs typeface="Times New Roman"/>
              </a:rPr>
              <a:t> ... . </a:t>
            </a:r>
            <a:endParaRPr lang="ru-RU" sz="2800" dirty="0" smtClean="0">
              <a:latin typeface="Times New Roman"/>
              <a:ea typeface="Calibri"/>
              <a:cs typeface="Times New Roman"/>
            </a:endParaRPr>
          </a:p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800" dirty="0" err="1" smtClean="0">
                <a:latin typeface="Times New Roman"/>
                <a:ea typeface="Calibri"/>
                <a:cs typeface="Times New Roman"/>
              </a:rPr>
              <a:t>Хъыджэбзыр</a:t>
            </a:r>
            <a:r>
              <a:rPr lang="ru-RU" sz="2800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dirty="0" err="1">
                <a:latin typeface="Times New Roman"/>
                <a:ea typeface="Calibri"/>
                <a:cs typeface="Times New Roman"/>
              </a:rPr>
              <a:t>Налшык</a:t>
            </a:r>
            <a:r>
              <a:rPr lang="ru-RU" sz="2800" dirty="0">
                <a:latin typeface="Times New Roman"/>
                <a:ea typeface="Calibri"/>
                <a:cs typeface="Times New Roman"/>
              </a:rPr>
              <a:t> ... . </a:t>
            </a:r>
            <a:endParaRPr lang="ru-RU" sz="2800" dirty="0" smtClean="0">
              <a:latin typeface="Times New Roman"/>
              <a:ea typeface="Calibri"/>
              <a:cs typeface="Times New Roman"/>
            </a:endParaRPr>
          </a:p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800" dirty="0" smtClean="0">
                <a:latin typeface="Times New Roman"/>
                <a:ea typeface="Calibri"/>
                <a:cs typeface="Times New Roman"/>
              </a:rPr>
              <a:t> </a:t>
            </a:r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/>
                <a:ea typeface="Calibri"/>
                <a:cs typeface="Times New Roman"/>
              </a:rPr>
              <a:t>Завершите предложения.</a:t>
            </a:r>
            <a:r>
              <a:rPr lang="ru-RU" sz="3600" dirty="0">
                <a:latin typeface="Calibri"/>
                <a:ea typeface="Calibri"/>
                <a:cs typeface="Times New Roman"/>
              </a:rPr>
              <a:t/>
            </a:r>
            <a:br>
              <a:rPr lang="ru-RU" sz="3600" dirty="0">
                <a:latin typeface="Calibri"/>
                <a:ea typeface="Calibri"/>
                <a:cs typeface="Times New Roman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862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Знакомимся с прилагательными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676655" y="1772816"/>
            <a:ext cx="3175265" cy="460851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0215" algn="just">
              <a:spcAft>
                <a:spcPts val="0"/>
              </a:spcAft>
              <a:tabLst>
                <a:tab pos="630555" algn="l"/>
              </a:tabLst>
            </a:pPr>
            <a:r>
              <a:rPr lang="ru-RU" sz="2800" dirty="0" err="1">
                <a:latin typeface="Times New Roman"/>
                <a:ea typeface="Calibri"/>
                <a:cs typeface="Times New Roman"/>
              </a:rPr>
              <a:t>дахэ</a:t>
            </a:r>
            <a:r>
              <a:rPr lang="ru-RU" sz="2800" dirty="0">
                <a:latin typeface="Times New Roman"/>
                <a:ea typeface="Calibri"/>
                <a:cs typeface="Times New Roman"/>
              </a:rPr>
              <a:t> </a:t>
            </a:r>
          </a:p>
          <a:p>
            <a:pPr marL="450215" algn="just">
              <a:spcAft>
                <a:spcPts val="0"/>
              </a:spcAft>
              <a:tabLst>
                <a:tab pos="630555" algn="l"/>
              </a:tabLst>
            </a:pPr>
            <a:r>
              <a:rPr lang="ru-RU" sz="2800" b="1" dirty="0" smtClean="0">
                <a:latin typeface="Times New Roman"/>
                <a:ea typeface="Calibri"/>
                <a:cs typeface="Times New Roman"/>
              </a:rPr>
              <a:t>1</a:t>
            </a:r>
            <a:r>
              <a:rPr lang="ru-RU" sz="2800" dirty="0" smtClean="0">
                <a:latin typeface="Times New Roman"/>
                <a:ea typeface="Calibri"/>
                <a:cs typeface="Times New Roman"/>
              </a:rPr>
              <a:t>ей </a:t>
            </a:r>
            <a:endParaRPr lang="ru-RU" sz="2800" dirty="0">
              <a:latin typeface="Times New Roman"/>
              <a:ea typeface="Calibri"/>
              <a:cs typeface="Times New Roman"/>
            </a:endParaRPr>
          </a:p>
          <a:p>
            <a:pPr marL="450215" algn="just">
              <a:spcAft>
                <a:spcPts val="0"/>
              </a:spcAft>
              <a:tabLst>
                <a:tab pos="630555" algn="l"/>
              </a:tabLst>
            </a:pPr>
            <a:r>
              <a:rPr lang="ru-RU" sz="2800" dirty="0" err="1" smtClean="0">
                <a:latin typeface="Times New Roman"/>
                <a:ea typeface="Calibri"/>
                <a:cs typeface="Times New Roman"/>
              </a:rPr>
              <a:t>нэ</a:t>
            </a:r>
            <a:r>
              <a:rPr lang="ru-RU" sz="2800" b="1" dirty="0" err="1" smtClean="0">
                <a:latin typeface="Times New Roman"/>
                <a:ea typeface="Calibri"/>
                <a:cs typeface="Times New Roman"/>
              </a:rPr>
              <a:t>хъ</a:t>
            </a:r>
            <a:r>
              <a:rPr lang="ru-RU" sz="2800" dirty="0" err="1" smtClean="0">
                <a:latin typeface="Times New Roman"/>
                <a:ea typeface="Calibri"/>
                <a:cs typeface="Times New Roman"/>
              </a:rPr>
              <a:t>ы</a:t>
            </a:r>
            <a:r>
              <a:rPr lang="ru-RU" sz="2800" b="1" dirty="0" err="1" smtClean="0">
                <a:latin typeface="Times New Roman"/>
                <a:ea typeface="Calibri"/>
                <a:cs typeface="Times New Roman"/>
              </a:rPr>
              <a:t>жь</a:t>
            </a:r>
            <a:r>
              <a:rPr lang="ru-RU" sz="2800" dirty="0" smtClean="0">
                <a:latin typeface="Times New Roman"/>
                <a:ea typeface="Calibri"/>
                <a:cs typeface="Times New Roman"/>
              </a:rPr>
              <a:t> </a:t>
            </a:r>
          </a:p>
          <a:p>
            <a:pPr marL="450215" algn="just">
              <a:spcAft>
                <a:spcPts val="0"/>
              </a:spcAft>
              <a:tabLst>
                <a:tab pos="630555" algn="l"/>
              </a:tabLst>
            </a:pPr>
            <a:r>
              <a:rPr lang="ru-RU" sz="2800" dirty="0" smtClean="0">
                <a:latin typeface="Times New Roman"/>
                <a:ea typeface="Calibri"/>
                <a:cs typeface="Times New Roman"/>
              </a:rPr>
              <a:t>нэ</a:t>
            </a:r>
            <a:r>
              <a:rPr lang="ru-RU" sz="2800" b="1" dirty="0" smtClean="0">
                <a:latin typeface="Times New Roman"/>
                <a:ea typeface="Calibri"/>
                <a:cs typeface="Times New Roman"/>
              </a:rPr>
              <a:t>хъ</a:t>
            </a:r>
            <a:r>
              <a:rPr lang="ru-RU" sz="2800" dirty="0" smtClean="0">
                <a:latin typeface="Times New Roman"/>
                <a:ea typeface="Calibri"/>
                <a:cs typeface="Times New Roman"/>
              </a:rPr>
              <a:t>ы</a:t>
            </a:r>
            <a:r>
              <a:rPr lang="ru-RU" sz="2800" b="1" dirty="0" smtClean="0">
                <a:latin typeface="Times New Roman"/>
                <a:ea typeface="Calibri"/>
                <a:cs typeface="Times New Roman"/>
              </a:rPr>
              <a:t>щ1</a:t>
            </a:r>
            <a:r>
              <a:rPr lang="ru-RU" sz="2800" dirty="0" smtClean="0">
                <a:latin typeface="Times New Roman"/>
                <a:ea typeface="Calibri"/>
                <a:cs typeface="Times New Roman"/>
              </a:rPr>
              <a:t>э </a:t>
            </a:r>
          </a:p>
          <a:p>
            <a:pPr marL="450215" algn="just">
              <a:tabLst>
                <a:tab pos="630555" algn="l"/>
              </a:tabLst>
            </a:pPr>
            <a:r>
              <a:rPr lang="ru-RU" sz="2800" dirty="0">
                <a:latin typeface="Times New Roman"/>
                <a:ea typeface="Calibri"/>
                <a:cs typeface="Times New Roman"/>
              </a:rPr>
              <a:t>ин</a:t>
            </a:r>
          </a:p>
          <a:p>
            <a:pPr marL="450215" algn="just">
              <a:spcAft>
                <a:spcPts val="0"/>
              </a:spcAft>
              <a:tabLst>
                <a:tab pos="630555" algn="l"/>
              </a:tabLst>
            </a:pPr>
            <a:r>
              <a:rPr lang="ru-RU" sz="2800" b="1" dirty="0" err="1" smtClean="0">
                <a:latin typeface="Times New Roman"/>
                <a:ea typeface="Calibri"/>
                <a:cs typeface="Times New Roman"/>
              </a:rPr>
              <a:t>лъ</a:t>
            </a:r>
            <a:r>
              <a:rPr lang="ru-RU" sz="2800" dirty="0" err="1" smtClean="0">
                <a:latin typeface="Times New Roman"/>
                <a:ea typeface="Calibri"/>
                <a:cs typeface="Times New Roman"/>
              </a:rPr>
              <a:t>агэ</a:t>
            </a:r>
            <a:r>
              <a:rPr lang="ru-RU" sz="2800" dirty="0" smtClean="0">
                <a:latin typeface="Times New Roman"/>
                <a:ea typeface="Calibri"/>
                <a:cs typeface="Times New Roman"/>
              </a:rPr>
              <a:t>  </a:t>
            </a:r>
          </a:p>
          <a:p>
            <a:pPr marL="450215" algn="just">
              <a:spcAft>
                <a:spcPts val="0"/>
              </a:spcAft>
              <a:tabLst>
                <a:tab pos="630555" algn="l"/>
              </a:tabLst>
            </a:pPr>
            <a:r>
              <a:rPr lang="ru-RU" sz="2800" b="1" dirty="0" err="1" smtClean="0">
                <a:latin typeface="Times New Roman"/>
                <a:ea typeface="Calibri"/>
                <a:cs typeface="Times New Roman"/>
              </a:rPr>
              <a:t>лъ</a:t>
            </a:r>
            <a:r>
              <a:rPr lang="ru-RU" sz="2800" dirty="0" err="1" smtClean="0">
                <a:latin typeface="Times New Roman"/>
                <a:ea typeface="Calibri"/>
                <a:cs typeface="Times New Roman"/>
              </a:rPr>
              <a:t>а</a:t>
            </a:r>
            <a:r>
              <a:rPr lang="ru-RU" sz="2800" b="1" dirty="0" err="1" smtClean="0">
                <a:latin typeface="Times New Roman"/>
                <a:ea typeface="Calibri"/>
                <a:cs typeface="Times New Roman"/>
              </a:rPr>
              <a:t>хъ</a:t>
            </a:r>
            <a:r>
              <a:rPr lang="ru-RU" sz="2800" dirty="0" err="1" smtClean="0">
                <a:latin typeface="Times New Roman"/>
                <a:ea typeface="Calibri"/>
                <a:cs typeface="Times New Roman"/>
              </a:rPr>
              <a:t>шэ</a:t>
            </a:r>
            <a:r>
              <a:rPr lang="ru-RU" sz="2800" dirty="0" smtClean="0">
                <a:latin typeface="Times New Roman"/>
                <a:ea typeface="Calibri"/>
                <a:cs typeface="Times New Roman"/>
              </a:rPr>
              <a:t> </a:t>
            </a:r>
          </a:p>
          <a:p>
            <a:pPr marL="450215" algn="just">
              <a:spcAft>
                <a:spcPts val="0"/>
              </a:spcAft>
              <a:tabLst>
                <a:tab pos="630555" algn="l"/>
              </a:tabLst>
            </a:pPr>
            <a:r>
              <a:rPr lang="ru-RU" sz="2800" dirty="0" smtClean="0">
                <a:latin typeface="Times New Roman"/>
                <a:ea typeface="Calibri"/>
                <a:cs typeface="Times New Roman"/>
              </a:rPr>
              <a:t>е</a:t>
            </a:r>
            <a:r>
              <a:rPr lang="ru-RU" sz="2800" b="1" dirty="0" smtClean="0">
                <a:latin typeface="Times New Roman"/>
                <a:ea typeface="Calibri"/>
                <a:cs typeface="Times New Roman"/>
              </a:rPr>
              <a:t>к1у </a:t>
            </a:r>
            <a:r>
              <a:rPr lang="ru-RU" sz="2800" dirty="0">
                <a:latin typeface="Times New Roman"/>
                <a:ea typeface="Calibri"/>
                <a:cs typeface="Times New Roman"/>
              </a:rPr>
              <a:t>(къек1у</a:t>
            </a:r>
            <a:r>
              <a:rPr lang="ru-RU" sz="2800" dirty="0" smtClean="0">
                <a:latin typeface="Times New Roman"/>
                <a:ea typeface="Calibri"/>
                <a:cs typeface="Times New Roman"/>
              </a:rPr>
              <a:t>)</a:t>
            </a:r>
            <a:endParaRPr lang="ru-RU" sz="2800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4"/>
          </p:nvPr>
        </p:nvSpPr>
        <p:spPr>
          <a:xfrm>
            <a:off x="4067944" y="1772816"/>
            <a:ext cx="4824536" cy="460851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dirty="0">
                <a:latin typeface="Times New Roman"/>
                <a:ea typeface="Calibri"/>
                <a:cs typeface="Times New Roman"/>
              </a:rPr>
              <a:t>красивый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r>
              <a:rPr lang="ru-RU" sz="2800" dirty="0">
                <a:latin typeface="Times New Roman"/>
                <a:ea typeface="Calibri"/>
                <a:cs typeface="Times New Roman"/>
              </a:rPr>
              <a:t>некрасивый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r>
              <a:rPr lang="ru-RU" sz="2800" dirty="0">
                <a:latin typeface="Times New Roman"/>
                <a:ea typeface="Calibri"/>
                <a:cs typeface="Times New Roman"/>
              </a:rPr>
              <a:t>старший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r>
              <a:rPr lang="ru-RU" sz="2800" dirty="0">
                <a:latin typeface="Times New Roman"/>
                <a:ea typeface="Calibri"/>
                <a:cs typeface="Times New Roman"/>
              </a:rPr>
              <a:t>младший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r>
              <a:rPr lang="ru-RU" sz="2800" dirty="0" smtClean="0">
                <a:latin typeface="Times New Roman"/>
                <a:ea typeface="Calibri"/>
                <a:cs typeface="Times New Roman"/>
              </a:rPr>
              <a:t>большой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r>
              <a:rPr lang="ru-RU" sz="2800" dirty="0">
                <a:latin typeface="Times New Roman"/>
                <a:ea typeface="Calibri"/>
                <a:cs typeface="Times New Roman"/>
              </a:rPr>
              <a:t>высокий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r>
              <a:rPr lang="ru-RU" sz="2800" dirty="0">
                <a:latin typeface="Times New Roman"/>
                <a:ea typeface="Calibri"/>
                <a:cs typeface="Times New Roman"/>
              </a:rPr>
              <a:t>низкий 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r>
              <a:rPr lang="ru-RU" sz="2800" dirty="0">
                <a:latin typeface="Times New Roman"/>
                <a:ea typeface="Calibri"/>
                <a:cs typeface="Times New Roman"/>
              </a:rPr>
              <a:t>приличный, пристойный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308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Сыт </a:t>
            </a:r>
            <a:r>
              <a:rPr lang="ru-RU" dirty="0" err="1" smtClean="0"/>
              <a:t>хуэдэ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676655" y="2204864"/>
            <a:ext cx="3822192" cy="3921616"/>
          </a:xfr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Щ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алэ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сыт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хуэдэ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Шыпхъу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сыт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хуэдэ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? </a:t>
            </a:r>
          </a:p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Ц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ыхубз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сыт 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хуэдэ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Сыт 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хуэдэ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сабий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ыт 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хуэдэ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хъыджэбз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Сыт 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хуэдэ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къуэш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? 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4"/>
          </p:nvPr>
        </p:nvSpPr>
        <p:spPr>
          <a:xfrm>
            <a:off x="4644008" y="3212976"/>
            <a:ext cx="3822192" cy="1944216"/>
          </a:xfr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Дахэ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ц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ык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у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къек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у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лъагэ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лъахъшэ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ин,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ей, 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нэхъыжь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нэхъыщ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э.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030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Подберите антонимы к картинкам.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676656" y="1730026"/>
            <a:ext cx="3247272" cy="158785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77333" y="3933056"/>
            <a:ext cx="3390612" cy="219310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3923928" y="1700808"/>
            <a:ext cx="4546464" cy="161706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>
          <a:xfrm>
            <a:off x="4944880" y="4118251"/>
            <a:ext cx="3443957" cy="1905075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730026"/>
            <a:ext cx="1905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72" y="4005064"/>
            <a:ext cx="1505272" cy="1881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2"/>
          <a:stretch/>
        </p:blipFill>
        <p:spPr bwMode="auto">
          <a:xfrm>
            <a:off x="2720986" y="4005063"/>
            <a:ext cx="1346958" cy="196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14287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16832"/>
            <a:ext cx="14287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523" y="1710770"/>
            <a:ext cx="2191314" cy="1448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828" y="3947639"/>
            <a:ext cx="1542140" cy="204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944" y="3947639"/>
            <a:ext cx="1264859" cy="2040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493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58424"/>
          </a:xfrm>
        </p:spPr>
        <p:txBody>
          <a:bodyPr/>
          <a:lstStyle/>
          <a:p>
            <a:r>
              <a:rPr lang="ru-RU" dirty="0">
                <a:latin typeface="Times New Roman"/>
                <a:ea typeface="Calibri"/>
                <a:cs typeface="Times New Roman"/>
              </a:rPr>
              <a:t>Диалог №2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07504" y="1268760"/>
            <a:ext cx="4391343" cy="5400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3200" b="1" dirty="0" smtClean="0">
                <a:solidFill>
                  <a:srgbClr val="C00000"/>
                </a:solidFill>
                <a:latin typeface="Times New Roman"/>
                <a:ea typeface="Calibri"/>
                <a:cs typeface="Times New Roman"/>
              </a:rPr>
              <a:t>Мурат</a:t>
            </a:r>
            <a:r>
              <a:rPr lang="ru-RU" sz="3200" b="1" dirty="0">
                <a:solidFill>
                  <a:srgbClr val="C00000"/>
                </a:solidFill>
                <a:latin typeface="Times New Roman"/>
                <a:ea typeface="Calibri"/>
                <a:cs typeface="Times New Roman"/>
              </a:rPr>
              <a:t>: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Уи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махуэ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b="1" dirty="0" smtClean="0">
                <a:latin typeface="Times New Roman"/>
                <a:ea typeface="Calibri"/>
                <a:cs typeface="Times New Roman"/>
              </a:rPr>
              <a:t>ф</a:t>
            </a:r>
            <a:r>
              <a:rPr lang="en-US" sz="3200" b="1" dirty="0" smtClean="0">
                <a:latin typeface="Times New Roman"/>
                <a:ea typeface="Calibri"/>
                <a:cs typeface="Times New Roman"/>
              </a:rPr>
              <a:t>I</a:t>
            </a:r>
            <a:r>
              <a:rPr lang="ru-RU" sz="3200" b="1" dirty="0" err="1" smtClean="0">
                <a:latin typeface="Times New Roman"/>
                <a:ea typeface="Calibri"/>
                <a:cs typeface="Times New Roman"/>
              </a:rPr>
              <a:t>ыуэ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,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хъыджэбз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дахэ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!</a:t>
            </a:r>
            <a:endParaRPr lang="ru-RU" sz="3200" b="1" dirty="0"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3200" b="1" dirty="0" err="1">
                <a:solidFill>
                  <a:srgbClr val="C00000"/>
                </a:solidFill>
                <a:latin typeface="Times New Roman"/>
                <a:ea typeface="Calibri"/>
                <a:cs typeface="Times New Roman"/>
              </a:rPr>
              <a:t>Анжелэ</a:t>
            </a:r>
            <a:r>
              <a:rPr lang="ru-RU" sz="3200" b="1" dirty="0">
                <a:solidFill>
                  <a:srgbClr val="C00000"/>
                </a:solidFill>
                <a:latin typeface="Times New Roman"/>
                <a:ea typeface="Calibri"/>
                <a:cs typeface="Times New Roman"/>
              </a:rPr>
              <a:t>: </a:t>
            </a:r>
            <a:r>
              <a:rPr lang="ru-RU" sz="3200" b="1" dirty="0" err="1" smtClean="0">
                <a:latin typeface="Times New Roman"/>
                <a:ea typeface="Calibri"/>
                <a:cs typeface="Times New Roman"/>
              </a:rPr>
              <a:t>Нэхъыф</a:t>
            </a:r>
            <a:r>
              <a:rPr lang="en-US" sz="3200" b="1" dirty="0" smtClean="0">
                <a:latin typeface="Times New Roman"/>
                <a:ea typeface="Calibri"/>
                <a:cs typeface="Times New Roman"/>
              </a:rPr>
              <a:t>I</a:t>
            </a:r>
            <a:r>
              <a:rPr lang="ru-RU" sz="3200" b="1" dirty="0" err="1" smtClean="0">
                <a:latin typeface="Times New Roman"/>
                <a:ea typeface="Calibri"/>
                <a:cs typeface="Times New Roman"/>
              </a:rPr>
              <a:t>ыжу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, </a:t>
            </a:r>
            <a:r>
              <a:rPr lang="ru-RU" sz="3200" b="1" dirty="0" smtClean="0">
                <a:latin typeface="Times New Roman"/>
                <a:ea typeface="Calibri"/>
                <a:cs typeface="Times New Roman"/>
              </a:rPr>
              <a:t>щ</a:t>
            </a:r>
            <a:r>
              <a:rPr lang="en-US" sz="3200" b="1" dirty="0" smtClean="0">
                <a:latin typeface="Times New Roman"/>
                <a:ea typeface="Calibri"/>
                <a:cs typeface="Times New Roman"/>
              </a:rPr>
              <a:t>I</a:t>
            </a:r>
            <a:r>
              <a:rPr lang="ru-RU" sz="3200" b="1" dirty="0" err="1" smtClean="0">
                <a:latin typeface="Times New Roman"/>
                <a:ea typeface="Calibri"/>
                <a:cs typeface="Times New Roman"/>
              </a:rPr>
              <a:t>алэ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!</a:t>
            </a:r>
            <a:endParaRPr lang="ru-RU" sz="3200" b="1" dirty="0"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3200" b="1" dirty="0">
                <a:latin typeface="Times New Roman"/>
                <a:ea typeface="Calibri"/>
                <a:cs typeface="Times New Roman"/>
              </a:rPr>
              <a:t>М.: Сыт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уи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b="1" dirty="0" smtClean="0">
                <a:latin typeface="Times New Roman"/>
                <a:ea typeface="Calibri"/>
                <a:cs typeface="Times New Roman"/>
              </a:rPr>
              <a:t>ц</a:t>
            </a:r>
            <a:r>
              <a:rPr lang="en-US" sz="3200" b="1" dirty="0" smtClean="0">
                <a:latin typeface="Times New Roman"/>
                <a:ea typeface="Calibri"/>
                <a:cs typeface="Times New Roman"/>
              </a:rPr>
              <a:t>I</a:t>
            </a:r>
            <a:r>
              <a:rPr lang="ru-RU" sz="3200" b="1" dirty="0" smtClean="0">
                <a:latin typeface="Times New Roman"/>
                <a:ea typeface="Calibri"/>
                <a:cs typeface="Times New Roman"/>
              </a:rPr>
              <a:t>эр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?</a:t>
            </a:r>
            <a:endParaRPr lang="ru-RU" sz="3200" b="1" dirty="0"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3200" b="1" dirty="0">
                <a:latin typeface="Times New Roman"/>
                <a:ea typeface="Calibri"/>
                <a:cs typeface="Times New Roman"/>
              </a:rPr>
              <a:t>А.: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Анжелэщ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 си </a:t>
            </a:r>
            <a:r>
              <a:rPr lang="ru-RU" sz="3200" b="1" dirty="0" smtClean="0">
                <a:latin typeface="Times New Roman"/>
                <a:ea typeface="Calibri"/>
                <a:cs typeface="Times New Roman"/>
              </a:rPr>
              <a:t>ц</a:t>
            </a:r>
            <a:r>
              <a:rPr lang="en-US" sz="3200" b="1" dirty="0" smtClean="0">
                <a:latin typeface="Times New Roman"/>
                <a:ea typeface="Calibri"/>
                <a:cs typeface="Times New Roman"/>
              </a:rPr>
              <a:t>I</a:t>
            </a:r>
            <a:r>
              <a:rPr lang="ru-RU" sz="3200" b="1" dirty="0" smtClean="0">
                <a:latin typeface="Times New Roman"/>
                <a:ea typeface="Calibri"/>
                <a:cs typeface="Times New Roman"/>
              </a:rPr>
              <a:t>эр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.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Уэ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ухэт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?</a:t>
            </a:r>
            <a:endParaRPr lang="ru-RU" sz="3200" b="1" dirty="0"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3200" b="1" dirty="0">
                <a:latin typeface="Times New Roman"/>
                <a:ea typeface="Calibri"/>
                <a:cs typeface="Times New Roman"/>
              </a:rPr>
              <a:t>М.: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Сэ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 си </a:t>
            </a:r>
            <a:r>
              <a:rPr lang="ru-RU" sz="3200" b="1" dirty="0" smtClean="0">
                <a:latin typeface="Times New Roman"/>
                <a:ea typeface="Calibri"/>
                <a:cs typeface="Times New Roman"/>
              </a:rPr>
              <a:t>ц</a:t>
            </a:r>
            <a:r>
              <a:rPr lang="en-US" sz="3200" b="1" dirty="0" smtClean="0">
                <a:latin typeface="Times New Roman"/>
                <a:ea typeface="Calibri"/>
                <a:cs typeface="Times New Roman"/>
              </a:rPr>
              <a:t>I</a:t>
            </a:r>
            <a:r>
              <a:rPr lang="ru-RU" sz="3200" b="1" dirty="0" smtClean="0">
                <a:latin typeface="Times New Roman"/>
                <a:ea typeface="Calibri"/>
                <a:cs typeface="Times New Roman"/>
              </a:rPr>
              <a:t>эр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Муратщ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. </a:t>
            </a:r>
            <a:endParaRPr lang="ru-RU" sz="3200" b="1" dirty="0"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3200" b="1" dirty="0">
                <a:latin typeface="Times New Roman"/>
                <a:ea typeface="Calibri"/>
                <a:cs typeface="Times New Roman"/>
              </a:rPr>
              <a:t>А.: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Дэнэ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ущыпсэурэ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? </a:t>
            </a:r>
            <a:endParaRPr lang="ru-RU" sz="3200" b="1" dirty="0"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3200" b="1" dirty="0">
                <a:latin typeface="Times New Roman"/>
                <a:ea typeface="Calibri"/>
                <a:cs typeface="Times New Roman"/>
              </a:rPr>
              <a:t>М.: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Сэ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Шэджэм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сыщопсэу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,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Налшык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сыщоджэ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.</a:t>
            </a:r>
            <a:endParaRPr lang="ru-RU" sz="3200" b="1" dirty="0"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3200" b="1" dirty="0">
                <a:latin typeface="Times New Roman"/>
                <a:ea typeface="Calibri"/>
                <a:cs typeface="Times New Roman"/>
              </a:rPr>
              <a:t>А.: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Хъарзынэщ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.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Сэ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седжэркъым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,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институтым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сыщолажьэ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.</a:t>
            </a:r>
            <a:endParaRPr lang="ru-RU" sz="3200" b="1" dirty="0"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3200" b="1" dirty="0">
                <a:latin typeface="Times New Roman"/>
                <a:ea typeface="Calibri"/>
                <a:cs typeface="Times New Roman"/>
              </a:rPr>
              <a:t>М.: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Адэ-анэ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b="1" dirty="0" err="1" smtClean="0">
                <a:latin typeface="Times New Roman"/>
                <a:ea typeface="Calibri"/>
                <a:cs typeface="Times New Roman"/>
              </a:rPr>
              <a:t>уи</a:t>
            </a:r>
            <a:r>
              <a:rPr lang="en-US" sz="3200" b="1" dirty="0" smtClean="0">
                <a:latin typeface="Times New Roman"/>
                <a:ea typeface="Calibri"/>
                <a:cs typeface="Times New Roman"/>
              </a:rPr>
              <a:t>I</a:t>
            </a:r>
            <a:r>
              <a:rPr lang="ru-RU" sz="3200" b="1" dirty="0" smtClean="0">
                <a:latin typeface="Times New Roman"/>
                <a:ea typeface="Calibri"/>
                <a:cs typeface="Times New Roman"/>
              </a:rPr>
              <a:t>э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?</a:t>
            </a:r>
            <a:endParaRPr lang="ru-RU" sz="3200" b="1" dirty="0"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</a:pPr>
            <a:r>
              <a:rPr lang="ru-RU" sz="3200" b="1" dirty="0">
                <a:latin typeface="Times New Roman"/>
                <a:ea typeface="Calibri"/>
                <a:cs typeface="Times New Roman"/>
              </a:rPr>
              <a:t>А.: </a:t>
            </a:r>
            <a:r>
              <a:rPr lang="ru-RU" sz="3200" b="1" dirty="0" smtClean="0">
                <a:latin typeface="Times New Roman"/>
                <a:ea typeface="Calibri"/>
                <a:cs typeface="Times New Roman"/>
              </a:rPr>
              <a:t>Си</a:t>
            </a:r>
            <a:r>
              <a:rPr lang="en-US" sz="3200" b="1" dirty="0" smtClean="0">
                <a:latin typeface="Times New Roman"/>
                <a:ea typeface="Calibri"/>
                <a:cs typeface="Times New Roman"/>
              </a:rPr>
              <a:t>I</a:t>
            </a:r>
            <a:r>
              <a:rPr lang="ru-RU" sz="3200" b="1" dirty="0" err="1" smtClean="0">
                <a:latin typeface="Times New Roman"/>
                <a:ea typeface="Calibri"/>
                <a:cs typeface="Times New Roman"/>
              </a:rPr>
              <a:t>эщ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,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ахэр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Налшык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щопсэу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.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Уэ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къуэш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,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шыпхъу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b="1" dirty="0" err="1" smtClean="0">
                <a:latin typeface="Times New Roman"/>
                <a:ea typeface="Calibri"/>
                <a:cs typeface="Times New Roman"/>
              </a:rPr>
              <a:t>уи</a:t>
            </a:r>
            <a:r>
              <a:rPr lang="en-US" sz="3200" b="1" dirty="0" smtClean="0">
                <a:latin typeface="Times New Roman"/>
                <a:ea typeface="Calibri"/>
                <a:cs typeface="Times New Roman"/>
              </a:rPr>
              <a:t>I</a:t>
            </a:r>
            <a:r>
              <a:rPr lang="ru-RU" sz="3200" b="1" dirty="0" smtClean="0">
                <a:latin typeface="Times New Roman"/>
                <a:ea typeface="Calibri"/>
                <a:cs typeface="Times New Roman"/>
              </a:rPr>
              <a:t>э?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 </a:t>
            </a:r>
            <a:endParaRPr lang="ru-RU" sz="3200" b="1" dirty="0" smtClean="0">
              <a:latin typeface="Times New Roman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</a:pPr>
            <a:r>
              <a:rPr lang="ru-RU" sz="3200" b="1" dirty="0" smtClean="0">
                <a:latin typeface="Times New Roman"/>
                <a:ea typeface="Calibri"/>
                <a:cs typeface="Times New Roman"/>
              </a:rPr>
              <a:t>М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.: Нт1э, си</a:t>
            </a:r>
            <a:r>
              <a:rPr lang="en-US" sz="3200" b="1" dirty="0">
                <a:latin typeface="Times New Roman"/>
                <a:ea typeface="Calibri"/>
                <a:cs typeface="Times New Roman"/>
              </a:rPr>
              <a:t>I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эщ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.</a:t>
            </a:r>
            <a:endParaRPr lang="ru-RU" sz="3200" b="1" dirty="0"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endParaRPr lang="ru-RU" sz="2900" b="1" dirty="0" smtClean="0">
              <a:latin typeface="Times New Roman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endParaRPr lang="ru-RU" sz="2900" b="1" dirty="0"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4"/>
          </p:nvPr>
        </p:nvSpPr>
        <p:spPr>
          <a:xfrm>
            <a:off x="4645152" y="1268760"/>
            <a:ext cx="4391344" cy="5400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3200" b="1" dirty="0" smtClean="0">
                <a:latin typeface="Times New Roman"/>
                <a:ea typeface="Calibri"/>
                <a:cs typeface="Times New Roman"/>
              </a:rPr>
              <a:t>А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.: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Нэхъыжь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, </a:t>
            </a:r>
            <a:r>
              <a:rPr lang="ru-RU" sz="3200" b="1" dirty="0" err="1" smtClean="0">
                <a:latin typeface="Times New Roman"/>
                <a:ea typeface="Calibri"/>
                <a:cs typeface="Times New Roman"/>
              </a:rPr>
              <a:t>нэхъыщ</a:t>
            </a:r>
            <a:r>
              <a:rPr lang="en-US" sz="3200" b="1" dirty="0" smtClean="0">
                <a:latin typeface="Times New Roman"/>
                <a:ea typeface="Calibri"/>
                <a:cs typeface="Times New Roman"/>
              </a:rPr>
              <a:t>I</a:t>
            </a:r>
            <a:r>
              <a:rPr lang="ru-RU" sz="3200" b="1" dirty="0" smtClean="0">
                <a:latin typeface="Times New Roman"/>
                <a:ea typeface="Calibri"/>
                <a:cs typeface="Times New Roman"/>
              </a:rPr>
              <a:t>э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?</a:t>
            </a:r>
            <a:endParaRPr lang="ru-RU" sz="3200" b="1" dirty="0"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3200" b="1" dirty="0">
                <a:latin typeface="Times New Roman"/>
                <a:ea typeface="Calibri"/>
                <a:cs typeface="Times New Roman"/>
              </a:rPr>
              <a:t>М.: Си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къуэшыр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b="1" dirty="0" err="1" smtClean="0">
                <a:latin typeface="Times New Roman"/>
                <a:ea typeface="Calibri"/>
                <a:cs typeface="Times New Roman"/>
              </a:rPr>
              <a:t>нэхъыщ</a:t>
            </a:r>
            <a:r>
              <a:rPr lang="en-US" sz="3200" b="1" dirty="0" smtClean="0">
                <a:latin typeface="Times New Roman"/>
                <a:ea typeface="Calibri"/>
                <a:cs typeface="Times New Roman"/>
              </a:rPr>
              <a:t>I</a:t>
            </a:r>
            <a:r>
              <a:rPr lang="ru-RU" sz="3200" b="1" dirty="0" err="1" smtClean="0">
                <a:latin typeface="Times New Roman"/>
                <a:ea typeface="Calibri"/>
                <a:cs typeface="Times New Roman"/>
              </a:rPr>
              <a:t>эщ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, си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шыпхъур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нэхъыжьщ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.</a:t>
            </a:r>
            <a:endParaRPr lang="ru-RU" sz="3200" b="1" dirty="0"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3200" b="1" dirty="0">
                <a:latin typeface="Times New Roman"/>
                <a:ea typeface="Calibri"/>
                <a:cs typeface="Times New Roman"/>
              </a:rPr>
              <a:t>А.: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Сэри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зы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шыпхъу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b="1" dirty="0" smtClean="0">
                <a:latin typeface="Times New Roman"/>
                <a:ea typeface="Calibri"/>
                <a:cs typeface="Times New Roman"/>
              </a:rPr>
              <a:t>си</a:t>
            </a:r>
            <a:r>
              <a:rPr lang="en-US" sz="3200" b="1" dirty="0" smtClean="0">
                <a:latin typeface="Times New Roman"/>
                <a:ea typeface="Calibri"/>
                <a:cs typeface="Times New Roman"/>
              </a:rPr>
              <a:t>I</a:t>
            </a:r>
            <a:r>
              <a:rPr lang="ru-RU" sz="3200" b="1" dirty="0" err="1" smtClean="0">
                <a:latin typeface="Times New Roman"/>
                <a:ea typeface="Calibri"/>
                <a:cs typeface="Times New Roman"/>
              </a:rPr>
              <a:t>эщ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. Ар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школым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щоджэ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.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Дэлъху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b="1" dirty="0" smtClean="0">
                <a:latin typeface="Times New Roman"/>
                <a:ea typeface="Calibri"/>
                <a:cs typeface="Times New Roman"/>
              </a:rPr>
              <a:t>си</a:t>
            </a:r>
            <a:r>
              <a:rPr lang="en-US" sz="3200" b="1" dirty="0" smtClean="0">
                <a:latin typeface="Times New Roman"/>
                <a:ea typeface="Calibri"/>
                <a:cs typeface="Times New Roman"/>
              </a:rPr>
              <a:t>I</a:t>
            </a:r>
            <a:r>
              <a:rPr lang="ru-RU" sz="3200" b="1" dirty="0" err="1" smtClean="0">
                <a:latin typeface="Times New Roman"/>
                <a:ea typeface="Calibri"/>
                <a:cs typeface="Times New Roman"/>
              </a:rPr>
              <a:t>экъым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.</a:t>
            </a:r>
            <a:endParaRPr lang="ru-RU" sz="3200" b="1" dirty="0"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3200" b="1" dirty="0">
                <a:latin typeface="Times New Roman"/>
                <a:ea typeface="Calibri"/>
                <a:cs typeface="Times New Roman"/>
              </a:rPr>
              <a:t>М.: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Уи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шыпхъур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b="1" dirty="0" err="1" smtClean="0">
                <a:latin typeface="Times New Roman"/>
                <a:ea typeface="Calibri"/>
                <a:cs typeface="Times New Roman"/>
              </a:rPr>
              <a:t>нэхъыщ</a:t>
            </a:r>
            <a:r>
              <a:rPr lang="en-US" sz="3200" b="1" dirty="0" smtClean="0">
                <a:latin typeface="Times New Roman"/>
                <a:ea typeface="Calibri"/>
                <a:cs typeface="Times New Roman"/>
              </a:rPr>
              <a:t>I</a:t>
            </a:r>
            <a:r>
              <a:rPr lang="ru-RU" sz="3200" b="1" dirty="0" err="1" smtClean="0">
                <a:latin typeface="Times New Roman"/>
                <a:ea typeface="Calibri"/>
                <a:cs typeface="Times New Roman"/>
              </a:rPr>
              <a:t>эщ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?</a:t>
            </a:r>
            <a:endParaRPr lang="ru-RU" sz="3200" b="1" dirty="0"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3200" b="1" dirty="0">
                <a:latin typeface="Times New Roman"/>
                <a:ea typeface="Calibri"/>
                <a:cs typeface="Times New Roman"/>
              </a:rPr>
              <a:t>А.: </a:t>
            </a:r>
            <a:r>
              <a:rPr lang="ru-RU" sz="3200" b="1" dirty="0" err="1" smtClean="0">
                <a:latin typeface="Times New Roman"/>
                <a:ea typeface="Calibri"/>
                <a:cs typeface="Times New Roman"/>
              </a:rPr>
              <a:t>Нт</a:t>
            </a:r>
            <a:r>
              <a:rPr lang="en-US" sz="3200" b="1" dirty="0" smtClean="0">
                <a:latin typeface="Times New Roman"/>
                <a:ea typeface="Calibri"/>
                <a:cs typeface="Times New Roman"/>
              </a:rPr>
              <a:t>I</a:t>
            </a:r>
            <a:r>
              <a:rPr lang="ru-RU" sz="3200" b="1" dirty="0" smtClean="0">
                <a:latin typeface="Times New Roman"/>
                <a:ea typeface="Calibri"/>
                <a:cs typeface="Times New Roman"/>
              </a:rPr>
              <a:t>э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.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Уи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адэ-анэр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лажьэрэ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?</a:t>
            </a:r>
            <a:endParaRPr lang="ru-RU" sz="3200" b="1" dirty="0"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3200" b="1" dirty="0">
                <a:latin typeface="Times New Roman"/>
                <a:ea typeface="Calibri"/>
                <a:cs typeface="Times New Roman"/>
              </a:rPr>
              <a:t>М.: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Мэлажьэ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.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Ахэр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Шэджэм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щолажьэ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.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Ууейхэр-щэ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?</a:t>
            </a:r>
            <a:endParaRPr lang="ru-RU" sz="3200" b="1" dirty="0"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3200" b="1" dirty="0">
                <a:latin typeface="Times New Roman"/>
                <a:ea typeface="Calibri"/>
                <a:cs typeface="Times New Roman"/>
              </a:rPr>
              <a:t>А.: Си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адэр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дохутырщ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, си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мамэ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школым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щолажьэ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.</a:t>
            </a:r>
            <a:endParaRPr lang="ru-RU" sz="3200" b="1" dirty="0"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3200" b="1" dirty="0">
                <a:latin typeface="Times New Roman"/>
                <a:ea typeface="Calibri"/>
                <a:cs typeface="Times New Roman"/>
              </a:rPr>
              <a:t>М.: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Упсэу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,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Анжелэ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.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Узыншэу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ущыт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!</a:t>
            </a:r>
            <a:endParaRPr lang="ru-RU" sz="3200" b="1" dirty="0"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3200" b="1" dirty="0">
                <a:latin typeface="Times New Roman"/>
                <a:ea typeface="Calibri"/>
                <a:cs typeface="Times New Roman"/>
              </a:rPr>
              <a:t>А.: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Узыншэу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!</a:t>
            </a:r>
            <a:endParaRPr lang="ru-RU" sz="3200" b="1" dirty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  <p:sp>
        <p:nvSpPr>
          <p:cNvPr id="5" name="5-конечная звезда 4"/>
          <p:cNvSpPr/>
          <p:nvPr/>
        </p:nvSpPr>
        <p:spPr>
          <a:xfrm>
            <a:off x="8820472" y="6453336"/>
            <a:ext cx="144016" cy="1440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6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13" y="2674938"/>
            <a:ext cx="6965512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75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291</TotalTime>
  <Words>419</Words>
  <Application>Microsoft Office PowerPoint</Application>
  <PresentationFormat>Экран (4:3)</PresentationFormat>
  <Paragraphs>99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Волна</vt:lpstr>
      <vt:lpstr>Изучаем  кабардинский язык</vt:lpstr>
      <vt:lpstr>Работаем над вопросами  и ответами на них</vt:lpstr>
      <vt:lpstr>Знакомимся с новой лексикой</vt:lpstr>
      <vt:lpstr>Завершите предложения. </vt:lpstr>
      <vt:lpstr>Знакомимся с прилагательными</vt:lpstr>
      <vt:lpstr>Сыт хуэдэ?</vt:lpstr>
      <vt:lpstr>Подберите антонимы к картинкам.</vt:lpstr>
      <vt:lpstr>Диалог №2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MAMA</dc:creator>
  <cp:lastModifiedBy>MAMA</cp:lastModifiedBy>
  <cp:revision>12</cp:revision>
  <dcterms:created xsi:type="dcterms:W3CDTF">2013-08-02T08:53:53Z</dcterms:created>
  <dcterms:modified xsi:type="dcterms:W3CDTF">2013-10-31T17:18:30Z</dcterms:modified>
</cp:coreProperties>
</file>