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8" r:id="rId4"/>
    <p:sldId id="257" r:id="rId5"/>
    <p:sldId id="269" r:id="rId6"/>
    <p:sldId id="259" r:id="rId7"/>
    <p:sldId id="270" r:id="rId8"/>
    <p:sldId id="271" r:id="rId9"/>
    <p:sldId id="266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02.07.2014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59632" y="2204864"/>
            <a:ext cx="7272808" cy="2205772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400" b="1" dirty="0" smtClean="0"/>
              <a:t> </a:t>
            </a:r>
            <a:br>
              <a:rPr lang="ru-RU" sz="4400" b="1" dirty="0" smtClean="0"/>
            </a:br>
            <a:r>
              <a:rPr lang="ru-RU" sz="44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60032" y="5517232"/>
            <a:ext cx="3309803" cy="1044605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Занятие №73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1412776"/>
            <a:ext cx="8712968" cy="4967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68580" indent="0" algn="just">
              <a:buNone/>
            </a:pPr>
            <a:r>
              <a:rPr lang="ru-RU" sz="3200" b="1" dirty="0" smtClean="0"/>
              <a:t>    </a:t>
            </a:r>
            <a:r>
              <a:rPr lang="ru-RU" sz="3200" b="1" dirty="0" err="1" smtClean="0"/>
              <a:t>Гъэм</a:t>
            </a:r>
            <a:r>
              <a:rPr lang="ru-RU" sz="3200" b="1" dirty="0" smtClean="0"/>
              <a:t> </a:t>
            </a:r>
            <a:r>
              <a:rPr lang="ru-RU" sz="3200" b="1" dirty="0"/>
              <a:t>и </a:t>
            </a:r>
            <a:r>
              <a:rPr lang="ru-RU" sz="3200" b="1" dirty="0" err="1"/>
              <a:t>зэманыр</a:t>
            </a:r>
            <a:r>
              <a:rPr lang="ru-RU" sz="3200" b="1" dirty="0"/>
              <a:t> </a:t>
            </a:r>
            <a:r>
              <a:rPr lang="ru-RU" sz="3200" b="1" dirty="0" err="1"/>
              <a:t>бжьыхьэщ</a:t>
            </a:r>
            <a:r>
              <a:rPr lang="ru-RU" sz="3200" b="1" dirty="0"/>
              <a:t>. </a:t>
            </a:r>
            <a:r>
              <a:rPr lang="ru-RU" sz="3200" b="1" dirty="0" err="1"/>
              <a:t>Бжьыхьэр</a:t>
            </a:r>
            <a:r>
              <a:rPr lang="ru-RU" sz="3200" b="1" dirty="0"/>
              <a:t> </a:t>
            </a:r>
            <a:r>
              <a:rPr lang="ru-RU" sz="3200" b="1" dirty="0" err="1"/>
              <a:t>зэман</a:t>
            </a:r>
            <a:r>
              <a:rPr lang="ru-RU" sz="3200" b="1" dirty="0"/>
              <a:t> </a:t>
            </a:r>
            <a:r>
              <a:rPr lang="ru-RU" sz="3200" b="1" dirty="0" err="1"/>
              <a:t>дахэщ</a:t>
            </a:r>
            <a:r>
              <a:rPr lang="ru-RU" sz="3200" b="1" dirty="0"/>
              <a:t>. </a:t>
            </a:r>
            <a:r>
              <a:rPr lang="ru-RU" sz="3200" b="1" dirty="0" err="1"/>
              <a:t>Жыгхэр</a:t>
            </a:r>
            <a:r>
              <a:rPr lang="ru-RU" sz="3200" b="1" dirty="0"/>
              <a:t> </a:t>
            </a:r>
            <a:r>
              <a:rPr lang="ru-RU" sz="3200" b="1" dirty="0" err="1"/>
              <a:t>дыщафэщ</a:t>
            </a:r>
            <a:r>
              <a:rPr lang="ru-RU" sz="3200" b="1" dirty="0"/>
              <a:t>, </a:t>
            </a:r>
            <a:r>
              <a:rPr lang="ru-RU" sz="3200" b="1" dirty="0" err="1"/>
              <a:t>мэзыр</a:t>
            </a:r>
            <a:r>
              <a:rPr lang="ru-RU" sz="3200" b="1" dirty="0"/>
              <a:t> щхъуэк1эплъык1эщ. </a:t>
            </a:r>
            <a:r>
              <a:rPr lang="ru-RU" sz="3200" b="1" dirty="0" err="1"/>
              <a:t>Бжьыхьэр</a:t>
            </a:r>
            <a:r>
              <a:rPr lang="ru-RU" sz="3200" b="1" dirty="0"/>
              <a:t> </a:t>
            </a:r>
            <a:r>
              <a:rPr lang="ru-RU" sz="3200" b="1" dirty="0" err="1"/>
              <a:t>пхъэщхьэмыщхьэхэмрэ</a:t>
            </a:r>
            <a:r>
              <a:rPr lang="ru-RU" sz="3200" b="1" dirty="0"/>
              <a:t> хадэхэк1хэмрэ я </a:t>
            </a:r>
            <a:r>
              <a:rPr lang="ru-RU" sz="3200" b="1" dirty="0" err="1"/>
              <a:t>чэзущ</a:t>
            </a:r>
            <a:r>
              <a:rPr lang="ru-RU" sz="3200" b="1" dirty="0"/>
              <a:t>. </a:t>
            </a:r>
            <a:r>
              <a:rPr lang="ru-RU" sz="3200" b="1" dirty="0" err="1"/>
              <a:t>Бжьыхьэ</a:t>
            </a:r>
            <a:r>
              <a:rPr lang="ru-RU" sz="3200" b="1" dirty="0"/>
              <a:t> </a:t>
            </a:r>
            <a:r>
              <a:rPr lang="ru-RU" sz="3200" b="1" dirty="0" err="1"/>
              <a:t>гъавэр</a:t>
            </a:r>
            <a:r>
              <a:rPr lang="ru-RU" sz="3200" b="1" dirty="0"/>
              <a:t> </a:t>
            </a:r>
            <a:r>
              <a:rPr lang="ru-RU" sz="3200" b="1" dirty="0" err="1"/>
              <a:t>бэвщ</a:t>
            </a:r>
            <a:r>
              <a:rPr lang="ru-RU" sz="3200" b="1" dirty="0"/>
              <a:t>. Ц1ыхухэм </a:t>
            </a:r>
            <a:r>
              <a:rPr lang="ru-RU" sz="3200" b="1" dirty="0" err="1"/>
              <a:t>гъавэр</a:t>
            </a:r>
            <a:r>
              <a:rPr lang="ru-RU" sz="3200" b="1" dirty="0"/>
              <a:t> 1уахыж. </a:t>
            </a:r>
            <a:r>
              <a:rPr lang="ru-RU" sz="3200" b="1" dirty="0" err="1"/>
              <a:t>Къуажэдэсхэм</a:t>
            </a:r>
            <a:r>
              <a:rPr lang="ru-RU" sz="3200" b="1" dirty="0"/>
              <a:t> </a:t>
            </a:r>
            <a:r>
              <a:rPr lang="ru-RU" sz="3200" b="1" dirty="0" err="1"/>
              <a:t>пхъэщхьэмыщхьэхэр</a:t>
            </a:r>
            <a:r>
              <a:rPr lang="ru-RU" sz="3200" b="1" dirty="0"/>
              <a:t> </a:t>
            </a:r>
            <a:r>
              <a:rPr lang="ru-RU" sz="3200" b="1" dirty="0" err="1"/>
              <a:t>къыпачыж</a:t>
            </a:r>
            <a:r>
              <a:rPr lang="ru-RU" sz="3200" b="1" dirty="0"/>
              <a:t>, к1эрт1офыр къат1ыж. Ф1ыщ </a:t>
            </a:r>
            <a:r>
              <a:rPr lang="ru-RU" sz="3200" b="1" dirty="0" err="1"/>
              <a:t>бжьыхьэр</a:t>
            </a:r>
            <a:r>
              <a:rPr lang="ru-RU" sz="3200" b="1" dirty="0" smtClean="0"/>
              <a:t>! </a:t>
            </a:r>
            <a:r>
              <a:rPr lang="ru-RU" sz="3200" b="1" dirty="0" err="1" smtClean="0"/>
              <a:t>Бэвщ</a:t>
            </a:r>
            <a:r>
              <a:rPr lang="ru-RU" sz="3200" b="1" dirty="0" smtClean="0"/>
              <a:t> </a:t>
            </a:r>
            <a:r>
              <a:rPr lang="ru-RU" sz="3200" b="1" dirty="0" err="1" smtClean="0"/>
              <a:t>бжьыхьэр</a:t>
            </a:r>
            <a:r>
              <a:rPr lang="ru-RU" sz="3200" b="1" dirty="0" smtClean="0"/>
              <a:t>!</a:t>
            </a:r>
            <a:endParaRPr lang="ru-RU" sz="3200" b="1" dirty="0"/>
          </a:p>
          <a:p>
            <a:endParaRPr lang="ru-RU" sz="2400" b="1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900113" y="550644"/>
            <a:ext cx="7024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600" b="1" i="1" dirty="0" err="1" smtClean="0">
                <a:solidFill>
                  <a:schemeClr val="tx2">
                    <a:lumMod val="50000"/>
                  </a:schemeClr>
                </a:solidFill>
              </a:rPr>
              <a:t>Бжьыхьэщ</a:t>
            </a:r>
            <a:r>
              <a:rPr lang="ru-RU" sz="3600" b="1" i="1" dirty="0" smtClean="0">
                <a:solidFill>
                  <a:schemeClr val="tx2">
                    <a:lumMod val="50000"/>
                  </a:schemeClr>
                </a:solidFill>
              </a:rPr>
              <a:t>.</a:t>
            </a:r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36904" cy="1296144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Псалъэухахэм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къезэгъ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псалъэхэр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хэвгъэувэж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132856"/>
            <a:ext cx="8208912" cy="3699773"/>
          </a:xfrm>
        </p:spPr>
        <p:txBody>
          <a:bodyPr>
            <a:normAutofit/>
          </a:bodyPr>
          <a:lstStyle/>
          <a:p>
            <a:r>
              <a:rPr lang="ru-RU" sz="3200" b="1" dirty="0" err="1" smtClean="0">
                <a:solidFill>
                  <a:schemeClr val="tx1"/>
                </a:solidFill>
              </a:rPr>
              <a:t>Уэ</a:t>
            </a:r>
            <a:r>
              <a:rPr lang="ru-RU" sz="3200" b="1" dirty="0" smtClean="0">
                <a:solidFill>
                  <a:schemeClr val="tx1"/>
                </a:solidFill>
              </a:rPr>
              <a:t> 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къыпы</a:t>
            </a:r>
            <a:r>
              <a:rPr lang="ru-RU" sz="3200" b="1" dirty="0" err="1" smtClean="0">
                <a:solidFill>
                  <a:srgbClr val="FF0000"/>
                </a:solidFill>
              </a:rPr>
              <a:t>п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Фэ</a:t>
            </a:r>
            <a:r>
              <a:rPr lang="ru-RU" sz="3200" b="1" dirty="0" smtClean="0">
                <a:solidFill>
                  <a:schemeClr val="tx1"/>
                </a:solidFill>
              </a:rPr>
              <a:t> 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къыпы</a:t>
            </a:r>
            <a:r>
              <a:rPr lang="ru-RU" sz="3200" b="1" dirty="0" err="1" smtClean="0">
                <a:solidFill>
                  <a:srgbClr val="FF0000"/>
                </a:solidFill>
              </a:rPr>
              <a:t>ф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Абы </a:t>
            </a:r>
            <a:r>
              <a:rPr lang="ru-RU" sz="3200" b="1" dirty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</a:t>
            </a:r>
            <a:r>
              <a:rPr lang="ru-RU" sz="3200" b="1" dirty="0" err="1" smtClean="0">
                <a:solidFill>
                  <a:srgbClr val="FF0000"/>
                </a:solidFill>
              </a:rPr>
              <a:t>и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Дэ </a:t>
            </a:r>
            <a:r>
              <a:rPr lang="ru-RU" sz="3200" b="1" dirty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къыпы</a:t>
            </a:r>
            <a:r>
              <a:rPr lang="ru-RU" sz="3200" b="1" dirty="0" err="1" smtClean="0">
                <a:solidFill>
                  <a:srgbClr val="FF0000"/>
                </a:solidFill>
              </a:rPr>
              <a:t>т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Абыхэм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</a:t>
            </a:r>
            <a:r>
              <a:rPr lang="ru-RU" sz="3200" b="1" dirty="0" err="1" smtClean="0">
                <a:solidFill>
                  <a:srgbClr val="FF0000"/>
                </a:solidFill>
              </a:rPr>
              <a:t>а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Сэ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къыпы</a:t>
            </a:r>
            <a:r>
              <a:rPr lang="ru-RU" sz="3200" b="1" dirty="0" err="1" smtClean="0">
                <a:solidFill>
                  <a:srgbClr val="FF0000"/>
                </a:solidFill>
              </a:rPr>
              <a:t>с</a:t>
            </a:r>
            <a:r>
              <a:rPr lang="ru-RU" sz="3200" b="1" dirty="0" err="1" smtClean="0">
                <a:solidFill>
                  <a:schemeClr val="tx1"/>
                </a:solidFill>
              </a:rPr>
              <a:t>чыжащ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6245224" y="527930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1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6242857" y="213285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2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6253338" y="3356992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3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6242857" y="4005064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4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6271223" y="270892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5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6242857" y="4653136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rgbClr val="FF0000"/>
                </a:solidFill>
              </a:rPr>
              <a:t>6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183178" y="6095355"/>
            <a:ext cx="48670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274320">
              <a:spcBef>
                <a:spcPct val="20000"/>
              </a:spcBef>
              <a:buClr>
                <a:srgbClr val="31B6FD"/>
              </a:buClr>
              <a:buSzPct val="76000"/>
              <a:buFont typeface="Wingdings 2" pitchFamily="18" charset="2"/>
              <a:buChar char=""/>
            </a:pPr>
            <a:r>
              <a:rPr lang="ru-RU" sz="2400" dirty="0">
                <a:solidFill>
                  <a:srgbClr val="073E87"/>
                </a:solidFill>
              </a:rPr>
              <a:t>Какая </a:t>
            </a:r>
            <a:r>
              <a:rPr lang="ru-RU" sz="2400" dirty="0" smtClean="0">
                <a:solidFill>
                  <a:srgbClr val="073E87"/>
                </a:solidFill>
              </a:rPr>
              <a:t>последовательность?</a:t>
            </a:r>
            <a:endParaRPr lang="ru-RU" sz="2400" dirty="0">
              <a:solidFill>
                <a:srgbClr val="073E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5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864096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3816424" cy="558924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err="1"/>
              <a:t>дыгъэ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(</a:t>
            </a:r>
            <a:r>
              <a:rPr lang="ru-RU" sz="3000" b="1" dirty="0" err="1"/>
              <a:t>дыгъэр</a:t>
            </a:r>
            <a:r>
              <a:rPr lang="ru-RU" sz="3000" b="1" dirty="0"/>
              <a:t>) </a:t>
            </a:r>
            <a:r>
              <a:rPr lang="ru-RU" sz="3000" b="1" dirty="0" err="1"/>
              <a:t>махэ</a:t>
            </a:r>
            <a:r>
              <a:rPr lang="ru-RU" sz="3000" b="1" dirty="0"/>
              <a:t> </a:t>
            </a:r>
            <a:r>
              <a:rPr lang="ru-RU" sz="3000" b="1" dirty="0" err="1" smtClean="0"/>
              <a:t>хъун</a:t>
            </a:r>
            <a:endParaRPr lang="ru-RU" sz="3000" b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err="1"/>
              <a:t>к</a:t>
            </a:r>
            <a:r>
              <a:rPr lang="ru-RU" sz="3000" b="1" dirty="0" err="1" smtClean="0"/>
              <a:t>ъепсын</a:t>
            </a:r>
            <a:endParaRPr lang="ru-RU" sz="30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ru-RU" sz="30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ru-RU" sz="3000" b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err="1"/>
              <a:t>дуней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pPr marL="68580" indent="0">
              <a:spcBef>
                <a:spcPts val="0"/>
              </a:spcBef>
              <a:buNone/>
            </a:pPr>
            <a:endParaRPr lang="ru-RU" sz="30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err="1" smtClean="0"/>
              <a:t>дунейм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зихъуэжын</a:t>
            </a:r>
            <a:endParaRPr lang="ru-RU" sz="3000" b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err="1" smtClean="0"/>
              <a:t>дунейр</a:t>
            </a:r>
            <a:r>
              <a:rPr lang="ru-RU" sz="3000" b="1" dirty="0" smtClean="0"/>
              <a:t> </a:t>
            </a:r>
            <a:r>
              <a:rPr lang="ru-RU" sz="3000" b="1" dirty="0"/>
              <a:t>щ1ы1э </a:t>
            </a:r>
            <a:r>
              <a:rPr lang="ru-RU" sz="3000" b="1" dirty="0" err="1"/>
              <a:t>хъун</a:t>
            </a:r>
            <a:r>
              <a:rPr lang="ru-RU" sz="3000" b="1" dirty="0"/>
              <a:t> </a:t>
            </a:r>
            <a:endParaRPr lang="ru-RU" sz="3000" b="1" dirty="0" smtClean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067944" y="1268760"/>
            <a:ext cx="4968552" cy="55892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солнце </a:t>
            </a:r>
            <a:endParaRPr lang="ru-RU" sz="3000" b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ослабеть </a:t>
            </a:r>
            <a:r>
              <a:rPr lang="ru-RU" sz="3000" b="1" i="1" dirty="0"/>
              <a:t>(о солнце</a:t>
            </a:r>
            <a:r>
              <a:rPr lang="ru-RU" sz="3000" b="1" i="1" dirty="0" smtClean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endParaRPr lang="ru-RU" sz="3000" b="1" i="1" dirty="0" smtClean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i="1" dirty="0" smtClean="0"/>
              <a:t> </a:t>
            </a:r>
            <a:r>
              <a:rPr lang="ru-RU" sz="3000" b="1" i="1" dirty="0" err="1" smtClean="0"/>
              <a:t>неперех</a:t>
            </a:r>
            <a:r>
              <a:rPr lang="ru-RU" sz="3000" b="1" i="1" dirty="0"/>
              <a:t>. </a:t>
            </a:r>
            <a:r>
              <a:rPr lang="ru-RU" sz="3000" b="1" dirty="0"/>
              <a:t>светиться, светить, излучать свет </a:t>
            </a:r>
            <a:r>
              <a:rPr lang="ru-RU" sz="3000" b="1" i="1" dirty="0"/>
              <a:t>(обычно о солнце)</a:t>
            </a:r>
            <a:endParaRPr lang="ru-RU" sz="3000" b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1</a:t>
            </a:r>
            <a:r>
              <a:rPr lang="ru-RU" sz="3000" b="1" dirty="0"/>
              <a:t>. мир, вселенная; 2. погода</a:t>
            </a:r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измениться </a:t>
            </a:r>
            <a:r>
              <a:rPr lang="ru-RU" sz="3000" b="1" i="1" dirty="0"/>
              <a:t>(о погоде</a:t>
            </a:r>
            <a:r>
              <a:rPr lang="ru-RU" sz="3000" b="1" i="1" dirty="0" smtClean="0"/>
              <a:t>)</a:t>
            </a:r>
          </a:p>
          <a:p>
            <a:pPr marL="68580" indent="0">
              <a:spcBef>
                <a:spcPts val="0"/>
              </a:spcBef>
              <a:buNone/>
            </a:pPr>
            <a:endParaRPr lang="ru-RU" sz="3000" b="1" dirty="0"/>
          </a:p>
          <a:p>
            <a:pPr>
              <a:spcBef>
                <a:spcPts val="0"/>
              </a:spcBef>
              <a:buFont typeface="Wingdings" pitchFamily="2" charset="2"/>
              <a:buChar char="§"/>
            </a:pPr>
            <a:r>
              <a:rPr lang="ru-RU" sz="3000" b="1" dirty="0" smtClean="0"/>
              <a:t>стать </a:t>
            </a:r>
            <a:r>
              <a:rPr lang="ru-RU" sz="3000" b="1" dirty="0"/>
              <a:t>холодно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бъект 9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4354768" cy="60486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000" b="1" dirty="0" err="1" smtClean="0"/>
              <a:t>пасэу</a:t>
            </a:r>
            <a:r>
              <a:rPr lang="ru-RU" sz="3000" b="1" dirty="0" smtClean="0"/>
              <a:t> </a:t>
            </a:r>
            <a:r>
              <a:rPr lang="ru-RU" sz="3000" b="1" dirty="0"/>
              <a:t>к1ыф1  </a:t>
            </a:r>
            <a:r>
              <a:rPr lang="ru-RU" sz="3000" b="1" dirty="0" err="1" smtClean="0"/>
              <a:t>хъун</a:t>
            </a:r>
            <a:endParaRPr lang="ru-RU" sz="3000" b="1" dirty="0" smtClean="0"/>
          </a:p>
          <a:p>
            <a:r>
              <a:rPr lang="ru-RU" sz="3000" b="1" dirty="0" smtClean="0"/>
              <a:t>к1асэу </a:t>
            </a:r>
            <a:r>
              <a:rPr lang="ru-RU" sz="3000" b="1" dirty="0" err="1"/>
              <a:t>нэху</a:t>
            </a:r>
            <a:r>
              <a:rPr lang="ru-RU" sz="3000" b="1" dirty="0"/>
              <a:t> </a:t>
            </a:r>
            <a:r>
              <a:rPr lang="ru-RU" sz="3000" b="1" dirty="0" err="1" smtClean="0"/>
              <a:t>щын</a:t>
            </a:r>
            <a:endParaRPr lang="ru-RU" sz="3000" b="1" dirty="0" smtClean="0"/>
          </a:p>
          <a:p>
            <a:r>
              <a:rPr lang="ru-RU" sz="3000" b="1" dirty="0" err="1"/>
              <a:t>уэшх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r>
              <a:rPr lang="ru-RU" sz="3000" b="1" dirty="0" err="1" smtClean="0"/>
              <a:t>къешхын</a:t>
            </a:r>
            <a:endParaRPr lang="ru-RU" sz="3000" b="1" dirty="0"/>
          </a:p>
          <a:p>
            <a:r>
              <a:rPr lang="ru-RU" sz="3000" b="1" dirty="0" err="1"/>
              <a:t>уэлбанэ</a:t>
            </a:r>
            <a:r>
              <a:rPr lang="ru-RU" sz="3000" b="1" dirty="0"/>
              <a:t> </a:t>
            </a:r>
            <a:r>
              <a:rPr lang="ru-RU" sz="3000" b="1" dirty="0" err="1"/>
              <a:t>хъун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endParaRPr lang="ru-RU" b="1" dirty="0" smtClean="0"/>
          </a:p>
          <a:p>
            <a:r>
              <a:rPr lang="ru-RU" sz="3000" b="1" dirty="0" err="1" smtClean="0"/>
              <a:t>уэлбанэрилэ</a:t>
            </a:r>
            <a:r>
              <a:rPr lang="ru-RU" sz="3000" b="1" dirty="0" smtClean="0"/>
              <a:t> </a:t>
            </a:r>
          </a:p>
          <a:p>
            <a:r>
              <a:rPr lang="ru-RU" sz="3000" b="1" dirty="0" err="1" smtClean="0"/>
              <a:t>пшагъуэ</a:t>
            </a:r>
            <a:endParaRPr lang="ru-RU" sz="3000" b="1" dirty="0"/>
          </a:p>
          <a:p>
            <a:r>
              <a:rPr lang="ru-RU" sz="3000" b="1" dirty="0" err="1"/>
              <a:t>пшагъуэ</a:t>
            </a:r>
            <a:r>
              <a:rPr lang="ru-RU" sz="3000" b="1" dirty="0"/>
              <a:t> </a:t>
            </a:r>
            <a:r>
              <a:rPr lang="ru-RU" sz="3000" b="1" dirty="0" err="1"/>
              <a:t>къытрихуэн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r>
              <a:rPr lang="ru-RU" sz="3000" b="1" dirty="0" err="1" smtClean="0"/>
              <a:t>пшагъуэ</a:t>
            </a:r>
            <a:r>
              <a:rPr lang="ru-RU" sz="3000" b="1" dirty="0" smtClean="0"/>
              <a:t> </a:t>
            </a:r>
            <a:r>
              <a:rPr lang="ru-RU" sz="3000" b="1" dirty="0" err="1" smtClean="0"/>
              <a:t>телъын</a:t>
            </a:r>
            <a:endParaRPr lang="ru-RU" sz="3000" b="1" dirty="0"/>
          </a:p>
        </p:txBody>
      </p:sp>
      <p:sp>
        <p:nvSpPr>
          <p:cNvPr id="11" name="Объект 10"/>
          <p:cNvSpPr>
            <a:spLocks noGrp="1"/>
          </p:cNvSpPr>
          <p:nvPr>
            <p:ph sz="quarter" idx="14"/>
          </p:nvPr>
        </p:nvSpPr>
        <p:spPr>
          <a:xfrm>
            <a:off x="4645152" y="620688"/>
            <a:ext cx="4319336" cy="604867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000" b="1" dirty="0" smtClean="0"/>
              <a:t>рано </a:t>
            </a:r>
            <a:r>
              <a:rPr lang="ru-RU" sz="3000" b="1" dirty="0"/>
              <a:t>темнеть </a:t>
            </a:r>
          </a:p>
          <a:p>
            <a:r>
              <a:rPr lang="ru-RU" sz="3000" b="1" dirty="0" smtClean="0"/>
              <a:t>поздно светать</a:t>
            </a:r>
          </a:p>
          <a:p>
            <a:r>
              <a:rPr lang="ru-RU" sz="3000" b="1" dirty="0" smtClean="0"/>
              <a:t>дождь  </a:t>
            </a:r>
            <a:endParaRPr lang="ru-RU" sz="3000" b="1" dirty="0"/>
          </a:p>
          <a:p>
            <a:r>
              <a:rPr lang="ru-RU" sz="3000" b="1" dirty="0" smtClean="0"/>
              <a:t>идти </a:t>
            </a:r>
            <a:r>
              <a:rPr lang="ru-RU" sz="3000" b="1" i="1" dirty="0"/>
              <a:t>(о дожде)</a:t>
            </a:r>
            <a:endParaRPr lang="ru-RU" sz="3000" b="1" dirty="0"/>
          </a:p>
          <a:p>
            <a:r>
              <a:rPr lang="ru-RU" sz="3000" b="1" dirty="0" smtClean="0"/>
              <a:t>зарядить</a:t>
            </a:r>
            <a:r>
              <a:rPr lang="ru-RU" sz="3000" b="1" dirty="0"/>
              <a:t>, лить (о дожде) </a:t>
            </a:r>
          </a:p>
          <a:p>
            <a:r>
              <a:rPr lang="ru-RU" sz="3000" b="1" dirty="0" smtClean="0"/>
              <a:t>затяжной </a:t>
            </a:r>
            <a:r>
              <a:rPr lang="ru-RU" sz="3000" b="1" dirty="0"/>
              <a:t>дождь </a:t>
            </a:r>
          </a:p>
          <a:p>
            <a:r>
              <a:rPr lang="ru-RU" sz="3000" b="1" dirty="0" smtClean="0"/>
              <a:t>туман</a:t>
            </a:r>
            <a:endParaRPr lang="ru-RU" sz="3000" b="1" dirty="0"/>
          </a:p>
          <a:p>
            <a:r>
              <a:rPr lang="ru-RU" sz="3000" b="1" dirty="0" smtClean="0"/>
              <a:t>обволочь</a:t>
            </a:r>
            <a:r>
              <a:rPr lang="ru-RU" sz="3000" b="1" dirty="0"/>
              <a:t>, окутать что-л. </a:t>
            </a:r>
            <a:r>
              <a:rPr lang="ru-RU" sz="3000" b="1" i="1" dirty="0"/>
              <a:t>(о тумане)</a:t>
            </a:r>
            <a:r>
              <a:rPr lang="ru-RU" sz="3000" b="1" dirty="0"/>
              <a:t> </a:t>
            </a:r>
          </a:p>
          <a:p>
            <a:r>
              <a:rPr lang="ru-RU" sz="3000" b="1" dirty="0" smtClean="0"/>
              <a:t>лежать </a:t>
            </a:r>
            <a:r>
              <a:rPr lang="ru-RU" sz="3000" b="1" i="1" dirty="0"/>
              <a:t>(о тумане)</a:t>
            </a:r>
            <a:endParaRPr lang="ru-RU" sz="3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451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3"/>
            <a:ext cx="4392488" cy="568863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000" b="1" dirty="0" err="1"/>
              <a:t>къуалэбзу</a:t>
            </a:r>
            <a:r>
              <a:rPr lang="ru-RU" sz="3000" b="1" dirty="0"/>
              <a:t> </a:t>
            </a:r>
            <a:endParaRPr lang="ru-RU" sz="3000" b="1" dirty="0" smtClean="0"/>
          </a:p>
          <a:p>
            <a:r>
              <a:rPr lang="ru-RU" sz="3000" b="1" dirty="0" err="1"/>
              <a:t>л</a:t>
            </a:r>
            <a:r>
              <a:rPr lang="ru-RU" sz="3000" b="1" dirty="0" err="1" smtClean="0"/>
              <a:t>ъэтэжын</a:t>
            </a:r>
            <a:endParaRPr lang="ru-RU" sz="3000" b="1" dirty="0" smtClean="0"/>
          </a:p>
          <a:p>
            <a:r>
              <a:rPr lang="ru-RU" sz="3000" b="1" dirty="0" smtClean="0"/>
              <a:t>щ1ып1э </a:t>
            </a:r>
            <a:r>
              <a:rPr lang="ru-RU" sz="3000" b="1" dirty="0" err="1"/>
              <a:t>хуабэхэм</a:t>
            </a:r>
            <a:r>
              <a:rPr lang="ru-RU" sz="3000" b="1" dirty="0"/>
              <a:t> </a:t>
            </a:r>
            <a:r>
              <a:rPr lang="ru-RU" sz="3000" b="1" dirty="0" err="1" smtClean="0"/>
              <a:t>лъэтэжын</a:t>
            </a:r>
            <a:endParaRPr lang="ru-RU" sz="3000" b="1" dirty="0"/>
          </a:p>
          <a:p>
            <a:r>
              <a:rPr lang="ru-RU" sz="3000" b="1" dirty="0" err="1"/>
              <a:t>гъэ</a:t>
            </a:r>
            <a:r>
              <a:rPr lang="ru-RU" sz="3000" b="1" dirty="0"/>
              <a:t> </a:t>
            </a:r>
            <a:r>
              <a:rPr lang="ru-RU" sz="3000" b="1" dirty="0" smtClean="0"/>
              <a:t>еджэгъуэщ1э</a:t>
            </a:r>
            <a:endParaRPr lang="ru-RU" sz="3000" b="1" dirty="0"/>
          </a:p>
          <a:p>
            <a:r>
              <a:rPr lang="ru-RU" sz="3000" b="1" dirty="0" smtClean="0"/>
              <a:t>щ1идзэжын</a:t>
            </a:r>
            <a:endParaRPr lang="ru-RU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716016" y="836713"/>
            <a:ext cx="4351008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b="1" dirty="0" smtClean="0">
                <a:solidFill>
                  <a:schemeClr val="tx1"/>
                </a:solidFill>
              </a:rPr>
              <a:t>птица  </a:t>
            </a:r>
            <a:endParaRPr lang="ru-RU" sz="3000" b="1" dirty="0">
              <a:solidFill>
                <a:schemeClr val="tx1"/>
              </a:solidFill>
            </a:endParaRPr>
          </a:p>
          <a:p>
            <a:r>
              <a:rPr lang="ru-RU" sz="3000" b="1" dirty="0" smtClean="0">
                <a:solidFill>
                  <a:schemeClr val="tx1"/>
                </a:solidFill>
              </a:rPr>
              <a:t>улететь </a:t>
            </a:r>
            <a:r>
              <a:rPr lang="ru-RU" sz="3000" b="1" i="1" dirty="0">
                <a:solidFill>
                  <a:schemeClr val="tx1"/>
                </a:solidFill>
              </a:rPr>
              <a:t>(о птицах)</a:t>
            </a:r>
            <a:endParaRPr lang="ru-RU" sz="3000" b="1" dirty="0">
              <a:solidFill>
                <a:schemeClr val="tx1"/>
              </a:solidFill>
            </a:endParaRPr>
          </a:p>
          <a:p>
            <a:r>
              <a:rPr lang="ru-RU" sz="3000" b="1" dirty="0" smtClean="0">
                <a:solidFill>
                  <a:schemeClr val="tx1"/>
                </a:solidFill>
              </a:rPr>
              <a:t>улететь </a:t>
            </a:r>
            <a:r>
              <a:rPr lang="ru-RU" sz="3000" b="1" dirty="0">
                <a:solidFill>
                  <a:schemeClr val="tx1"/>
                </a:solidFill>
              </a:rPr>
              <a:t>в теплые края </a:t>
            </a:r>
          </a:p>
          <a:p>
            <a:r>
              <a:rPr lang="ru-RU" sz="3000" b="1" dirty="0" smtClean="0">
                <a:solidFill>
                  <a:schemeClr val="tx1"/>
                </a:solidFill>
              </a:rPr>
              <a:t>новый </a:t>
            </a:r>
            <a:r>
              <a:rPr lang="ru-RU" sz="3000" b="1" dirty="0">
                <a:solidFill>
                  <a:schemeClr val="tx1"/>
                </a:solidFill>
              </a:rPr>
              <a:t>учебный год </a:t>
            </a:r>
          </a:p>
          <a:p>
            <a:r>
              <a:rPr lang="ru-RU" sz="3000" b="1" i="1" dirty="0" err="1" smtClean="0">
                <a:solidFill>
                  <a:schemeClr val="tx1"/>
                </a:solidFill>
              </a:rPr>
              <a:t>перех</a:t>
            </a:r>
            <a:r>
              <a:rPr lang="ru-RU" sz="3000" b="1" i="1" dirty="0">
                <a:solidFill>
                  <a:schemeClr val="tx1"/>
                </a:solidFill>
              </a:rPr>
              <a:t>. </a:t>
            </a:r>
            <a:r>
              <a:rPr lang="ru-RU" sz="3000" b="1" dirty="0">
                <a:solidFill>
                  <a:schemeClr val="tx1"/>
                </a:solidFill>
              </a:rPr>
              <a:t>начинаться, начаться</a:t>
            </a: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08912" cy="1143000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Фыкъеджэ</a:t>
            </a:r>
            <a:r>
              <a:rPr lang="ru-RU" b="1" dirty="0" smtClean="0">
                <a:solidFill>
                  <a:srgbClr val="002060"/>
                </a:solidFill>
              </a:rPr>
              <a:t>, урысыбзэк1э зэвдзэк1.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quarter" idx="13"/>
          </p:nvPr>
        </p:nvSpPr>
        <p:spPr>
          <a:xfrm>
            <a:off x="179512" y="1988840"/>
            <a:ext cx="4282760" cy="34930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000" b="1" i="1" dirty="0" err="1" smtClean="0"/>
              <a:t>Дыгъэ</a:t>
            </a:r>
            <a:r>
              <a:rPr lang="ru-RU" sz="3000" b="1" i="1" dirty="0" smtClean="0"/>
              <a:t> </a:t>
            </a:r>
            <a:r>
              <a:rPr lang="ru-RU" sz="3000" b="1" i="1" dirty="0" err="1"/>
              <a:t>къопс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Дыгъэр</a:t>
            </a:r>
            <a:r>
              <a:rPr lang="ru-RU" sz="3000" b="1" i="1" dirty="0"/>
              <a:t> </a:t>
            </a:r>
            <a:r>
              <a:rPr lang="ru-RU" sz="3000" b="1" i="1" dirty="0" err="1"/>
              <a:t>махэ</a:t>
            </a:r>
            <a:r>
              <a:rPr lang="ru-RU" sz="3000" b="1" i="1" dirty="0"/>
              <a:t> </a:t>
            </a:r>
            <a:r>
              <a:rPr lang="ru-RU" sz="3000" b="1" i="1" dirty="0" err="1"/>
              <a:t>мэхъу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Дунейм</a:t>
            </a:r>
            <a:r>
              <a:rPr lang="ru-RU" sz="3000" b="1" i="1" dirty="0"/>
              <a:t> </a:t>
            </a:r>
            <a:r>
              <a:rPr lang="ru-RU" sz="3000" b="1" i="1" dirty="0" err="1"/>
              <a:t>зехъуэж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Уэшх</a:t>
            </a:r>
            <a:r>
              <a:rPr lang="ru-RU" sz="3000" b="1" i="1" dirty="0"/>
              <a:t> </a:t>
            </a:r>
            <a:r>
              <a:rPr lang="ru-RU" sz="3000" b="1" i="1" dirty="0" err="1"/>
              <a:t>къошх</a:t>
            </a:r>
            <a:r>
              <a:rPr lang="ru-RU" sz="3000" b="1" i="1" dirty="0"/>
              <a:t>. ...</a:t>
            </a:r>
            <a:endParaRPr lang="ru-RU" sz="3000" b="1" dirty="0"/>
          </a:p>
          <a:p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quarter" idx="14"/>
          </p:nvPr>
        </p:nvSpPr>
        <p:spPr>
          <a:xfrm>
            <a:off x="4644008" y="1988840"/>
            <a:ext cx="4320480" cy="349300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000" b="1" i="1" dirty="0" err="1"/>
              <a:t>Пшагъуэ</a:t>
            </a:r>
            <a:r>
              <a:rPr lang="ru-RU" sz="3000" b="1" i="1" dirty="0"/>
              <a:t> </a:t>
            </a:r>
            <a:r>
              <a:rPr lang="ru-RU" sz="3000" b="1" i="1" dirty="0" err="1"/>
              <a:t>къытрехуэ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Пшагъуэ</a:t>
            </a:r>
            <a:r>
              <a:rPr lang="ru-RU" sz="3000" b="1" i="1" dirty="0"/>
              <a:t> </a:t>
            </a:r>
            <a:r>
              <a:rPr lang="ru-RU" sz="3000" b="1" i="1" dirty="0" err="1"/>
              <a:t>телъщ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Уэлбанэ</a:t>
            </a:r>
            <a:r>
              <a:rPr lang="ru-RU" sz="3000" b="1" i="1" dirty="0"/>
              <a:t> </a:t>
            </a:r>
            <a:r>
              <a:rPr lang="ru-RU" sz="3000" b="1" i="1" dirty="0" err="1"/>
              <a:t>мэхъу</a:t>
            </a:r>
            <a:r>
              <a:rPr lang="ru-RU" sz="3000" b="1" i="1" dirty="0"/>
              <a:t>. ...</a:t>
            </a:r>
            <a:endParaRPr lang="ru-RU" sz="3000" b="1" dirty="0"/>
          </a:p>
          <a:p>
            <a:r>
              <a:rPr lang="ru-RU" sz="3000" b="1" i="1" dirty="0" err="1"/>
              <a:t>Къуалэбзухэр</a:t>
            </a:r>
            <a:r>
              <a:rPr lang="ru-RU" sz="3000" b="1" i="1" dirty="0"/>
              <a:t> </a:t>
            </a:r>
            <a:r>
              <a:rPr lang="ru-RU" sz="3000" b="1" i="1" dirty="0" err="1"/>
              <a:t>мэлъэтэж</a:t>
            </a:r>
            <a:r>
              <a:rPr lang="ru-RU" sz="3000" b="1" i="1" dirty="0"/>
              <a:t>. </a:t>
            </a:r>
            <a:r>
              <a:rPr lang="ru-RU" i="1" dirty="0"/>
              <a:t>...</a:t>
            </a:r>
            <a:endParaRPr lang="ru-RU" dirty="0"/>
          </a:p>
          <a:p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39552" y="5589240"/>
            <a:ext cx="8064896" cy="7200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Предложения озвучить в прошедшем времени!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575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548680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2060"/>
                </a:solidFill>
              </a:rPr>
              <a:t>Скажите предложения в отрицательной форме.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0" y="1844824"/>
            <a:ext cx="4139952" cy="4752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3000" b="1" i="1" dirty="0" err="1"/>
              <a:t>Дыгъэр</a:t>
            </a:r>
            <a:r>
              <a:rPr lang="ru-RU" sz="3000" b="1" i="1" dirty="0"/>
              <a:t> </a:t>
            </a:r>
            <a:r>
              <a:rPr lang="ru-RU" sz="3000" b="1" i="1" dirty="0" err="1"/>
              <a:t>махэ</a:t>
            </a:r>
            <a:r>
              <a:rPr lang="ru-RU" sz="3000" b="1" i="1" dirty="0"/>
              <a:t> </a:t>
            </a:r>
            <a:r>
              <a:rPr lang="ru-RU" sz="3000" b="1" i="1" dirty="0" err="1"/>
              <a:t>хъуащ</a:t>
            </a:r>
            <a:r>
              <a:rPr lang="ru-RU" sz="3000" b="1" i="1" dirty="0"/>
              <a:t>. </a:t>
            </a:r>
            <a:endParaRPr lang="ru-RU" sz="3000" b="1" i="1" dirty="0" smtClean="0"/>
          </a:p>
          <a:p>
            <a:r>
              <a:rPr lang="ru-RU" sz="3000" b="1" i="1" dirty="0" err="1" smtClean="0"/>
              <a:t>Дыгъэр</a:t>
            </a:r>
            <a:r>
              <a:rPr lang="ru-RU" sz="3000" b="1" i="1" dirty="0" smtClean="0"/>
              <a:t> </a:t>
            </a:r>
            <a:r>
              <a:rPr lang="ru-RU" sz="3000" b="1" i="1" dirty="0" err="1"/>
              <a:t>нобэ</a:t>
            </a:r>
            <a:r>
              <a:rPr lang="ru-RU" sz="3000" b="1" i="1" dirty="0"/>
              <a:t> </a:t>
            </a:r>
            <a:r>
              <a:rPr lang="ru-RU" sz="3000" b="1" i="1" dirty="0" err="1"/>
              <a:t>къопс</a:t>
            </a:r>
            <a:r>
              <a:rPr lang="ru-RU" sz="3000" b="1" i="1" dirty="0"/>
              <a:t>. </a:t>
            </a:r>
            <a:endParaRPr lang="ru-RU" sz="3000" b="1" i="1" dirty="0" smtClean="0"/>
          </a:p>
          <a:p>
            <a:r>
              <a:rPr lang="ru-RU" sz="3000" b="1" i="1" dirty="0" err="1" smtClean="0"/>
              <a:t>Дунейр</a:t>
            </a:r>
            <a:r>
              <a:rPr lang="ru-RU" sz="3000" b="1" i="1" dirty="0" smtClean="0"/>
              <a:t> </a:t>
            </a:r>
            <a:r>
              <a:rPr lang="ru-RU" sz="3000" b="1" i="1" dirty="0"/>
              <a:t>щ1ы1эщ. </a:t>
            </a:r>
            <a:endParaRPr lang="ru-RU" sz="3000" b="1" i="1" dirty="0" smtClean="0"/>
          </a:p>
          <a:p>
            <a:r>
              <a:rPr lang="ru-RU" sz="3000" b="1" i="1" dirty="0" err="1" smtClean="0"/>
              <a:t>Пасэу</a:t>
            </a:r>
            <a:r>
              <a:rPr lang="ru-RU" sz="3000" b="1" i="1" dirty="0" smtClean="0"/>
              <a:t> </a:t>
            </a:r>
            <a:r>
              <a:rPr lang="ru-RU" sz="3000" b="1" i="1" dirty="0"/>
              <a:t>к1ыф1 </a:t>
            </a:r>
            <a:r>
              <a:rPr lang="ru-RU" sz="3000" b="1" i="1" dirty="0" err="1"/>
              <a:t>мэхъу</a:t>
            </a:r>
            <a:r>
              <a:rPr lang="ru-RU" sz="3000" b="1" i="1" dirty="0"/>
              <a:t>. </a:t>
            </a:r>
            <a:endParaRPr lang="ru-RU" sz="3000" b="1" i="1" dirty="0" smtClean="0"/>
          </a:p>
          <a:p>
            <a:r>
              <a:rPr lang="ru-RU" sz="3000" b="1" i="1" dirty="0" err="1" smtClean="0"/>
              <a:t>Уэшх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къошх</a:t>
            </a:r>
            <a:r>
              <a:rPr lang="ru-RU" sz="3000" b="1" i="1" dirty="0" smtClean="0"/>
              <a:t>.</a:t>
            </a:r>
          </a:p>
          <a:p>
            <a:r>
              <a:rPr lang="ru-RU" sz="3000" b="1" i="1" dirty="0" err="1" smtClean="0"/>
              <a:t>Уэлбанэ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хъуащ</a:t>
            </a:r>
            <a:r>
              <a:rPr lang="ru-RU" sz="3000" b="1" i="1" dirty="0" smtClean="0"/>
              <a:t>.</a:t>
            </a:r>
            <a:endParaRPr lang="ru-RU" sz="3000" b="1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4"/>
          </p:nvPr>
        </p:nvSpPr>
        <p:spPr>
          <a:xfrm>
            <a:off x="4211960" y="1844824"/>
            <a:ext cx="4932040" cy="4752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ru-RU" sz="3000" b="1" i="1" dirty="0" err="1"/>
              <a:t>Дыгъэр</a:t>
            </a:r>
            <a:r>
              <a:rPr lang="ru-RU" sz="3000" b="1" i="1" dirty="0"/>
              <a:t> </a:t>
            </a:r>
            <a:r>
              <a:rPr lang="ru-RU" sz="3000" b="1" i="1" dirty="0" err="1"/>
              <a:t>махэ</a:t>
            </a:r>
            <a:r>
              <a:rPr lang="ru-RU" sz="3000" b="1" i="1" dirty="0"/>
              <a:t> </a:t>
            </a:r>
            <a:r>
              <a:rPr lang="ru-RU" sz="3000" b="1" i="1" dirty="0" err="1" smtClean="0"/>
              <a:t>хъуакъым</a:t>
            </a:r>
            <a:r>
              <a:rPr lang="ru-RU" sz="3000" b="1" i="1" dirty="0" smtClean="0"/>
              <a:t>.</a:t>
            </a:r>
            <a:endParaRPr lang="ru-RU" sz="3000" b="1" dirty="0"/>
          </a:p>
          <a:p>
            <a:r>
              <a:rPr lang="ru-RU" sz="3000" b="1" i="1" dirty="0" err="1"/>
              <a:t>Дыгъэр</a:t>
            </a:r>
            <a:r>
              <a:rPr lang="ru-RU" sz="3000" b="1" i="1" dirty="0"/>
              <a:t> </a:t>
            </a:r>
            <a:r>
              <a:rPr lang="ru-RU" sz="3000" b="1" i="1" dirty="0" err="1"/>
              <a:t>нобэ</a:t>
            </a:r>
            <a:r>
              <a:rPr lang="ru-RU" sz="3000" b="1" i="1" dirty="0"/>
              <a:t> </a:t>
            </a:r>
            <a:r>
              <a:rPr lang="ru-RU" sz="3000" b="1" i="1" dirty="0" err="1" smtClean="0"/>
              <a:t>къепскъым</a:t>
            </a:r>
            <a:r>
              <a:rPr lang="ru-RU" sz="3000" b="1" i="1" dirty="0" smtClean="0"/>
              <a:t>.</a:t>
            </a:r>
            <a:endParaRPr lang="ru-RU" sz="3000" b="1" dirty="0"/>
          </a:p>
          <a:p>
            <a:r>
              <a:rPr lang="ru-RU" sz="3000" b="1" i="1" dirty="0" err="1"/>
              <a:t>Дунейр</a:t>
            </a:r>
            <a:r>
              <a:rPr lang="ru-RU" sz="3000" b="1" i="1" dirty="0"/>
              <a:t> </a:t>
            </a:r>
            <a:r>
              <a:rPr lang="ru-RU" sz="3000" b="1" i="1" dirty="0" smtClean="0"/>
              <a:t>щ1ы1экъым.</a:t>
            </a:r>
            <a:endParaRPr lang="ru-RU" sz="3000" b="1" dirty="0"/>
          </a:p>
          <a:p>
            <a:r>
              <a:rPr lang="ru-RU" sz="3000" b="1" i="1" dirty="0" err="1" smtClean="0"/>
              <a:t>Пасэу</a:t>
            </a:r>
            <a:r>
              <a:rPr lang="ru-RU" sz="3000" b="1" i="1" dirty="0" smtClean="0"/>
              <a:t> </a:t>
            </a:r>
            <a:r>
              <a:rPr lang="ru-RU" sz="3000" b="1" i="1" dirty="0"/>
              <a:t>к1ыф1 </a:t>
            </a:r>
            <a:r>
              <a:rPr lang="ru-RU" sz="3000" b="1" i="1" dirty="0" err="1" smtClean="0"/>
              <a:t>хъуркъым</a:t>
            </a:r>
            <a:r>
              <a:rPr lang="ru-RU" sz="3000" b="1" i="1" dirty="0" smtClean="0"/>
              <a:t>.</a:t>
            </a:r>
          </a:p>
          <a:p>
            <a:r>
              <a:rPr lang="ru-RU" sz="3000" b="1" i="1" dirty="0" err="1" smtClean="0"/>
              <a:t>Уэшх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къешхыркъым</a:t>
            </a:r>
            <a:r>
              <a:rPr lang="ru-RU" sz="3000" b="1" i="1" dirty="0" smtClean="0"/>
              <a:t>.</a:t>
            </a:r>
          </a:p>
          <a:p>
            <a:r>
              <a:rPr lang="ru-RU" sz="3000" b="1" i="1" dirty="0" err="1" smtClean="0"/>
              <a:t>Уэлбанэ</a:t>
            </a:r>
            <a:r>
              <a:rPr lang="ru-RU" sz="3000" b="1" i="1" dirty="0" smtClean="0"/>
              <a:t> </a:t>
            </a:r>
            <a:r>
              <a:rPr lang="ru-RU" sz="3000" b="1" i="1" dirty="0" err="1" smtClean="0"/>
              <a:t>хъуакъым</a:t>
            </a:r>
            <a:r>
              <a:rPr lang="ru-RU" sz="3000" b="1" i="1" dirty="0" smtClean="0"/>
              <a:t>.</a:t>
            </a:r>
          </a:p>
          <a:p>
            <a:endParaRPr lang="ru-RU" sz="30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48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36904" cy="1152128"/>
          </a:xfrm>
        </p:spPr>
        <p:txBody>
          <a:bodyPr>
            <a:noAutofit/>
          </a:bodyPr>
          <a:lstStyle/>
          <a:p>
            <a:r>
              <a:rPr lang="ru-RU" b="1" dirty="0" err="1" smtClean="0">
                <a:solidFill>
                  <a:srgbClr val="002060"/>
                </a:solidFill>
              </a:rPr>
              <a:t>Фыкъеджэ</a:t>
            </a:r>
            <a:r>
              <a:rPr lang="ru-RU" b="1" dirty="0" smtClean="0">
                <a:solidFill>
                  <a:srgbClr val="002060"/>
                </a:solidFill>
              </a:rPr>
              <a:t>, </a:t>
            </a:r>
            <a:br>
              <a:rPr lang="ru-RU" b="1" dirty="0" smtClean="0">
                <a:solidFill>
                  <a:srgbClr val="002060"/>
                </a:solidFill>
              </a:rPr>
            </a:br>
            <a:r>
              <a:rPr lang="ru-RU" b="1" dirty="0" smtClean="0">
                <a:solidFill>
                  <a:srgbClr val="002060"/>
                </a:solidFill>
              </a:rPr>
              <a:t>упщ1эхэм </a:t>
            </a:r>
            <a:r>
              <a:rPr lang="ru-RU" b="1" dirty="0" err="1" smtClean="0">
                <a:solidFill>
                  <a:srgbClr val="002060"/>
                </a:solidFill>
              </a:rPr>
              <a:t>жэуап</a:t>
            </a:r>
            <a:r>
              <a:rPr lang="ru-RU" b="1" dirty="0" smtClean="0">
                <a:solidFill>
                  <a:srgbClr val="002060"/>
                </a:solidFill>
              </a:rPr>
              <a:t> </a:t>
            </a:r>
            <a:r>
              <a:rPr lang="ru-RU" b="1" dirty="0" err="1" smtClean="0">
                <a:solidFill>
                  <a:srgbClr val="002060"/>
                </a:solidFill>
              </a:rPr>
              <a:t>ефт</a:t>
            </a:r>
            <a:r>
              <a:rPr lang="ru-RU" b="1" dirty="0" smtClean="0">
                <a:solidFill>
                  <a:srgbClr val="002060"/>
                </a:solidFill>
              </a:rPr>
              <a:t>.</a:t>
            </a:r>
            <a:endParaRPr lang="ru-RU" b="1" dirty="0">
              <a:solidFill>
                <a:srgbClr val="00206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80920" cy="4464496"/>
          </a:xfrm>
        </p:spPr>
        <p:txBody>
          <a:bodyPr>
            <a:noAutofit/>
          </a:bodyPr>
          <a:lstStyle/>
          <a:p>
            <a:r>
              <a:rPr lang="ru-RU" sz="3200" b="1" i="1" dirty="0">
                <a:solidFill>
                  <a:schemeClr val="tx1"/>
                </a:solidFill>
              </a:rPr>
              <a:t>Сыт </a:t>
            </a:r>
            <a:r>
              <a:rPr lang="ru-RU" sz="3200" b="1" i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махэ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хъур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 </a:t>
            </a:r>
            <a:r>
              <a:rPr lang="ru-RU" sz="3200" b="1" i="1" dirty="0">
                <a:solidFill>
                  <a:schemeClr val="tx1"/>
                </a:solidFill>
              </a:rPr>
              <a:t>щ1ып1э </a:t>
            </a:r>
            <a:r>
              <a:rPr lang="ru-RU" sz="3200" b="1" i="1" dirty="0" err="1">
                <a:solidFill>
                  <a:schemeClr val="tx1"/>
                </a:solidFill>
              </a:rPr>
              <a:t>хуабэхэм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лъэтэжхэр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Дапщэщ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уэлбанэрилэ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щыхъур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 </a:t>
            </a:r>
            <a:r>
              <a:rPr lang="ru-RU" sz="3200" b="1" i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зызыхъуэжыр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Сыт </a:t>
            </a:r>
            <a:r>
              <a:rPr lang="ru-RU" sz="3200" b="1" i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зыщ1идзэжыр? </a:t>
            </a: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Дапщэщ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пшагъуэ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къыщытрихуэр</a:t>
            </a:r>
            <a:r>
              <a:rPr lang="ru-RU" sz="3200" b="1" i="1" dirty="0">
                <a:solidFill>
                  <a:schemeClr val="tx1"/>
                </a:solidFill>
              </a:rPr>
              <a:t>? 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740352" y="5733256"/>
            <a:ext cx="792088" cy="64807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89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Волна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568</TotalTime>
  <Words>339</Words>
  <Application>Microsoft Office PowerPoint</Application>
  <PresentationFormat>Экран (4:3)</PresentationFormat>
  <Paragraphs>97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Бжьыхьэщ. </vt:lpstr>
      <vt:lpstr>Псалъэухахэм къезэгъ псалъэхэр хэвгъэувэж.</vt:lpstr>
      <vt:lpstr>Псалъэщ1эхэр зыдогъащ1э</vt:lpstr>
      <vt:lpstr>Презентация PowerPoint</vt:lpstr>
      <vt:lpstr>Презентация PowerPoint</vt:lpstr>
      <vt:lpstr>Фыкъеджэ, урысыбзэк1э зэвдзэк1.</vt:lpstr>
      <vt:lpstr>Скажите предложения в отрицательной форме.</vt:lpstr>
      <vt:lpstr>Фыкъеджэ,  упщ1эхэм жэуап ефт.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31</cp:revision>
  <dcterms:created xsi:type="dcterms:W3CDTF">2013-11-25T07:17:07Z</dcterms:created>
  <dcterms:modified xsi:type="dcterms:W3CDTF">2014-07-02T16:25:22Z</dcterms:modified>
</cp:coreProperties>
</file>