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9" r:id="rId3"/>
    <p:sldId id="280" r:id="rId4"/>
    <p:sldId id="277" r:id="rId5"/>
    <p:sldId id="281" r:id="rId6"/>
    <p:sldId id="283" r:id="rId7"/>
    <p:sldId id="282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E07C9-292F-4772-80FF-D1698E4A8F3E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C54F-EF04-48F9-8F98-D01837680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55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C54F-EF04-48F9-8F98-D01837680C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1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29.05.2014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8208912" cy="1524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5517232"/>
            <a:ext cx="3672408" cy="60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№</a:t>
            </a:r>
            <a:r>
              <a:rPr lang="ru-RU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74</a:t>
            </a:r>
            <a:endParaRPr kumimoji="0" lang="ru-RU" sz="44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68952" cy="136815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Упщ1эхэм </a:t>
            </a:r>
            <a:b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жэуап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дапщэ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епт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хъуну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2132856"/>
            <a:ext cx="8568952" cy="3660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tx1"/>
                </a:solidFill>
              </a:rPr>
              <a:t>Сыт </a:t>
            </a:r>
            <a:r>
              <a:rPr lang="ru-RU" sz="3200" b="1" dirty="0" err="1">
                <a:solidFill>
                  <a:schemeClr val="tx1"/>
                </a:solidFill>
              </a:rPr>
              <a:t>хуэдэ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бжьыхьэм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дунейр</a:t>
            </a:r>
            <a:r>
              <a:rPr lang="ru-RU" sz="3200" b="1" dirty="0">
                <a:solidFill>
                  <a:schemeClr val="tx1"/>
                </a:solidFill>
              </a:rPr>
              <a:t>?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smtClean="0">
                <a:solidFill>
                  <a:schemeClr val="tx1"/>
                </a:solidFill>
              </a:rPr>
              <a:t>Сыт </a:t>
            </a:r>
            <a:r>
              <a:rPr lang="ru-RU" sz="3200" b="1" dirty="0" err="1">
                <a:solidFill>
                  <a:schemeClr val="tx1"/>
                </a:solidFill>
              </a:rPr>
              <a:t>хуэдэ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бжьыхьэм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мэзхэр</a:t>
            </a:r>
            <a:r>
              <a:rPr lang="ru-RU" sz="3200" b="1" dirty="0">
                <a:solidFill>
                  <a:schemeClr val="tx1"/>
                </a:solidFill>
              </a:rPr>
              <a:t>, </a:t>
            </a:r>
            <a:r>
              <a:rPr lang="ru-RU" sz="3200" b="1" dirty="0" err="1">
                <a:solidFill>
                  <a:schemeClr val="tx1"/>
                </a:solidFill>
              </a:rPr>
              <a:t>паркхэр</a:t>
            </a:r>
            <a:r>
              <a:rPr lang="ru-RU" sz="3200" b="1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Жэщым</a:t>
            </a:r>
            <a:r>
              <a:rPr lang="ru-RU" sz="3200" b="1" dirty="0">
                <a:solidFill>
                  <a:schemeClr val="tx1"/>
                </a:solidFill>
              </a:rPr>
              <a:t>, </a:t>
            </a:r>
            <a:r>
              <a:rPr lang="ru-RU" sz="3200" b="1" dirty="0" err="1">
                <a:solidFill>
                  <a:schemeClr val="tx1"/>
                </a:solidFill>
              </a:rPr>
              <a:t>махуэм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дауэ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зихъуэжрэ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бжьыхьэм</a:t>
            </a:r>
            <a:r>
              <a:rPr lang="ru-RU" sz="3200" b="1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9532" y="5349977"/>
            <a:ext cx="8568952" cy="8873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625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04664"/>
            <a:ext cx="6781800" cy="72008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Упщ1эхэр  </a:t>
            </a:r>
            <a:r>
              <a:rPr lang="ru-RU" sz="4000" b="1" dirty="0" err="1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догъэув</a:t>
            </a:r>
            <a:r>
              <a:rPr lang="ru-RU" sz="4000" b="1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.</a:t>
            </a:r>
            <a:endParaRPr lang="ru-RU" sz="4000" b="1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492896"/>
            <a:ext cx="7543800" cy="38862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http://prikolnye-smeshnye.ru/ris/statusy/2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307234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37" y="1484784"/>
            <a:ext cx="369722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378" y="1471483"/>
            <a:ext cx="1584176" cy="233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6" y="4196777"/>
            <a:ext cx="3178967" cy="211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37" y="4196777"/>
            <a:ext cx="3422517" cy="20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9"/>
          <a:stretch/>
        </p:blipFill>
        <p:spPr bwMode="auto">
          <a:xfrm>
            <a:off x="3563888" y="4209549"/>
            <a:ext cx="1818113" cy="2102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3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488832" cy="720080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Диалогым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дыкъоджэ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Autofit/>
          </a:bodyPr>
          <a:lstStyle/>
          <a:p>
            <a:pPr marL="252000">
              <a:spcBef>
                <a:spcPts val="0"/>
              </a:spcBef>
            </a:pPr>
            <a:r>
              <a:rPr lang="ru-RU" sz="3000" dirty="0" err="1">
                <a:solidFill>
                  <a:srgbClr val="FF0000"/>
                </a:solidFill>
              </a:rPr>
              <a:t>Маринэ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>
                <a:solidFill>
                  <a:schemeClr val="tx1"/>
                </a:solidFill>
              </a:rPr>
              <a:t>Тэдж</a:t>
            </a:r>
            <a:r>
              <a:rPr lang="ru-RU" sz="3000" dirty="0">
                <a:solidFill>
                  <a:schemeClr val="tx1"/>
                </a:solidFill>
              </a:rPr>
              <a:t>, </a:t>
            </a:r>
            <a:r>
              <a:rPr lang="ru-RU" sz="3000" dirty="0" err="1">
                <a:solidFill>
                  <a:schemeClr val="tx1"/>
                </a:solidFill>
              </a:rPr>
              <a:t>Аленэ</a:t>
            </a:r>
            <a:r>
              <a:rPr lang="ru-RU" sz="3000" dirty="0" smtClean="0">
                <a:solidFill>
                  <a:schemeClr val="tx1"/>
                </a:solidFill>
              </a:rPr>
              <a:t>. </a:t>
            </a:r>
            <a:r>
              <a:rPr lang="ru-RU" sz="3000" dirty="0" err="1" smtClean="0">
                <a:solidFill>
                  <a:schemeClr val="tx1"/>
                </a:solidFill>
              </a:rPr>
              <a:t>Сыхьэт</a:t>
            </a:r>
            <a:r>
              <a:rPr lang="ru-RU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хъуащ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сэ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сыкъызэрытэджрэ</a:t>
            </a:r>
            <a:r>
              <a:rPr lang="ru-RU" sz="3000" dirty="0">
                <a:solidFill>
                  <a:schemeClr val="tx1"/>
                </a:solidFill>
              </a:rPr>
              <a:t>. </a:t>
            </a:r>
          </a:p>
          <a:p>
            <a:pPr marL="252000">
              <a:spcBef>
                <a:spcPts val="0"/>
              </a:spcBef>
            </a:pPr>
            <a:r>
              <a:rPr lang="ru-RU" sz="3000" dirty="0" err="1">
                <a:solidFill>
                  <a:srgbClr val="FF0000"/>
                </a:solidFill>
              </a:rPr>
              <a:t>Аленэ</a:t>
            </a:r>
            <a:r>
              <a:rPr lang="ru-RU" sz="3000" dirty="0">
                <a:solidFill>
                  <a:srgbClr val="FF0000"/>
                </a:solidFill>
              </a:rPr>
              <a:t>: </a:t>
            </a:r>
            <a:r>
              <a:rPr lang="ru-RU" sz="3000" dirty="0" err="1">
                <a:solidFill>
                  <a:schemeClr val="tx1"/>
                </a:solidFill>
              </a:rPr>
              <a:t>Нобэ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щэбэтщ</a:t>
            </a:r>
            <a:r>
              <a:rPr lang="ru-RU" sz="3000" dirty="0">
                <a:solidFill>
                  <a:schemeClr val="tx1"/>
                </a:solidFill>
              </a:rPr>
              <a:t>. </a:t>
            </a:r>
            <a:r>
              <a:rPr lang="ru-RU" sz="3000" dirty="0" err="1">
                <a:solidFill>
                  <a:schemeClr val="tx1"/>
                </a:solidFill>
              </a:rPr>
              <a:t>Хъунущ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сыжей</a:t>
            </a:r>
            <a:r>
              <a:rPr lang="ru-RU" sz="3000" dirty="0">
                <a:solidFill>
                  <a:schemeClr val="tx1"/>
                </a:solidFill>
              </a:rPr>
              <a:t>. Сыт </a:t>
            </a:r>
            <a:r>
              <a:rPr lang="ru-RU" sz="3000" dirty="0" err="1">
                <a:solidFill>
                  <a:schemeClr val="tx1"/>
                </a:solidFill>
              </a:rPr>
              <a:t>хуэдэ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дунейр</a:t>
            </a:r>
            <a:r>
              <a:rPr lang="ru-RU" sz="3000" dirty="0">
                <a:solidFill>
                  <a:schemeClr val="tx1"/>
                </a:solidFill>
              </a:rPr>
              <a:t>, </a:t>
            </a:r>
            <a:r>
              <a:rPr lang="ru-RU" sz="3000" dirty="0" err="1">
                <a:solidFill>
                  <a:schemeClr val="tx1"/>
                </a:solidFill>
              </a:rPr>
              <a:t>Маринэ</a:t>
            </a:r>
            <a:r>
              <a:rPr lang="ru-RU" sz="3000" dirty="0">
                <a:solidFill>
                  <a:schemeClr val="tx1"/>
                </a:solidFill>
              </a:rPr>
              <a:t>?</a:t>
            </a:r>
          </a:p>
          <a:p>
            <a:pPr marL="252000">
              <a:spcBef>
                <a:spcPts val="0"/>
              </a:spcBef>
            </a:pPr>
            <a:r>
              <a:rPr lang="ru-RU" sz="3000" dirty="0">
                <a:solidFill>
                  <a:schemeClr val="tx1"/>
                </a:solidFill>
              </a:rPr>
              <a:t>М.: </a:t>
            </a:r>
            <a:r>
              <a:rPr lang="ru-RU" sz="3000" b="1" dirty="0">
                <a:solidFill>
                  <a:schemeClr val="tx1"/>
                </a:solidFill>
              </a:rPr>
              <a:t>Щ1агъуэкъым.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</a:p>
          <a:p>
            <a:pPr marL="252000">
              <a:spcBef>
                <a:spcPts val="0"/>
              </a:spcBef>
            </a:pPr>
            <a:r>
              <a:rPr lang="ru-RU" sz="3000" dirty="0">
                <a:solidFill>
                  <a:schemeClr val="tx1"/>
                </a:solidFill>
              </a:rPr>
              <a:t>А.: Щ1ы1э? </a:t>
            </a:r>
          </a:p>
          <a:p>
            <a:pPr marL="252000">
              <a:spcBef>
                <a:spcPts val="0"/>
              </a:spcBef>
            </a:pPr>
            <a:r>
              <a:rPr lang="ru-RU" sz="3000" dirty="0">
                <a:solidFill>
                  <a:schemeClr val="tx1"/>
                </a:solidFill>
              </a:rPr>
              <a:t>М.: Щ1ы1эщ. </a:t>
            </a:r>
            <a:r>
              <a:rPr lang="ru-RU" sz="3000" dirty="0" err="1">
                <a:solidFill>
                  <a:schemeClr val="tx1"/>
                </a:solidFill>
              </a:rPr>
              <a:t>Дыгъэри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къепскъым</a:t>
            </a:r>
            <a:r>
              <a:rPr lang="ru-RU" sz="3000" dirty="0">
                <a:solidFill>
                  <a:schemeClr val="tx1"/>
                </a:solidFill>
              </a:rPr>
              <a:t>. </a:t>
            </a:r>
            <a:r>
              <a:rPr lang="ru-RU" sz="3000" b="1" dirty="0" err="1">
                <a:solidFill>
                  <a:schemeClr val="tx1"/>
                </a:solidFill>
              </a:rPr>
              <a:t>Жьыи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къопщэ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endParaRPr lang="ru-RU" sz="30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r>
              <a:rPr lang="ru-RU" sz="3000" dirty="0" smtClean="0">
                <a:solidFill>
                  <a:schemeClr val="tx1"/>
                </a:solidFill>
              </a:rPr>
              <a:t>А</a:t>
            </a:r>
            <a:r>
              <a:rPr lang="ru-RU" sz="3000" dirty="0">
                <a:solidFill>
                  <a:schemeClr val="tx1"/>
                </a:solidFill>
              </a:rPr>
              <a:t>.: </a:t>
            </a:r>
            <a:r>
              <a:rPr lang="ru-RU" sz="3000" dirty="0" err="1">
                <a:solidFill>
                  <a:schemeClr val="tx1"/>
                </a:solidFill>
              </a:rPr>
              <a:t>Уэшх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къешхыну</a:t>
            </a:r>
            <a:r>
              <a:rPr lang="ru-RU" sz="3000" dirty="0">
                <a:solidFill>
                  <a:schemeClr val="tx1"/>
                </a:solidFill>
              </a:rPr>
              <a:t> п1эрэ?</a:t>
            </a:r>
          </a:p>
          <a:p>
            <a:pPr marL="252000">
              <a:spcBef>
                <a:spcPts val="0"/>
              </a:spcBef>
            </a:pPr>
            <a:r>
              <a:rPr lang="ru-RU" sz="3000" dirty="0">
                <a:solidFill>
                  <a:schemeClr val="tx1"/>
                </a:solidFill>
              </a:rPr>
              <a:t>М.: Сыт ущ1ыщ1эупщ1эр? </a:t>
            </a:r>
            <a:r>
              <a:rPr lang="ru-RU" sz="3000" dirty="0" err="1">
                <a:solidFill>
                  <a:schemeClr val="tx1"/>
                </a:solidFill>
              </a:rPr>
              <a:t>Дэнэ</a:t>
            </a:r>
            <a:r>
              <a:rPr lang="ru-RU" sz="3000" dirty="0">
                <a:solidFill>
                  <a:schemeClr val="tx1"/>
                </a:solidFill>
              </a:rPr>
              <a:t> уздэк1уэнур?</a:t>
            </a:r>
          </a:p>
          <a:p>
            <a:pPr marL="252000">
              <a:spcBef>
                <a:spcPts val="0"/>
              </a:spcBef>
            </a:pPr>
            <a:r>
              <a:rPr lang="ru-RU" sz="3000" dirty="0">
                <a:solidFill>
                  <a:schemeClr val="tx1"/>
                </a:solidFill>
              </a:rPr>
              <a:t>А.: </a:t>
            </a:r>
            <a:r>
              <a:rPr lang="ru-RU" sz="3000" dirty="0" err="1" smtClean="0">
                <a:solidFill>
                  <a:schemeClr val="tx1"/>
                </a:solidFill>
              </a:rPr>
              <a:t>Сыхьэт</a:t>
            </a:r>
            <a:r>
              <a:rPr lang="ru-RU" sz="3000" dirty="0" smtClean="0">
                <a:solidFill>
                  <a:schemeClr val="tx1"/>
                </a:solidFill>
              </a:rPr>
              <a:t> пщык1уз-пщык1ут1хэм </a:t>
            </a:r>
            <a:r>
              <a:rPr lang="ru-RU" sz="3000" dirty="0" err="1">
                <a:solidFill>
                  <a:schemeClr val="tx1"/>
                </a:solidFill>
              </a:rPr>
              <a:t>библиотекэм</a:t>
            </a:r>
            <a:r>
              <a:rPr lang="ru-RU" sz="3000" dirty="0">
                <a:solidFill>
                  <a:schemeClr val="tx1"/>
                </a:solidFill>
              </a:rPr>
              <a:t> сык1уэнущ, </a:t>
            </a:r>
            <a:r>
              <a:rPr lang="ru-RU" sz="3000" dirty="0" err="1">
                <a:solidFill>
                  <a:schemeClr val="tx1"/>
                </a:solidFill>
              </a:rPr>
              <a:t>дипломым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селэжьыну</a:t>
            </a:r>
            <a:r>
              <a:rPr lang="ru-RU" sz="3000" dirty="0" smtClean="0">
                <a:solidFill>
                  <a:schemeClr val="tx1"/>
                </a:solidFill>
              </a:rPr>
              <a:t>.</a:t>
            </a:r>
          </a:p>
          <a:p>
            <a:pPr marL="252000">
              <a:spcBef>
                <a:spcPts val="0"/>
              </a:spcBef>
            </a:pPr>
            <a:r>
              <a:rPr lang="ru-RU" sz="30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3000" dirty="0" err="1">
                <a:solidFill>
                  <a:schemeClr val="tx1"/>
                </a:solidFill>
                <a:ea typeface="Calibri"/>
                <a:cs typeface="Times New Roman"/>
              </a:rPr>
              <a:t>Хуабэу</a:t>
            </a:r>
            <a:r>
              <a:rPr lang="ru-RU" sz="30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000" dirty="0" err="1">
                <a:solidFill>
                  <a:schemeClr val="tx1"/>
                </a:solidFill>
                <a:ea typeface="Calibri"/>
                <a:cs typeface="Times New Roman"/>
              </a:rPr>
              <a:t>зыхуапэ</a:t>
            </a:r>
            <a:r>
              <a:rPr lang="ru-RU" sz="30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3000" b="1" dirty="0" err="1">
                <a:solidFill>
                  <a:schemeClr val="tx1"/>
                </a:solidFill>
                <a:ea typeface="Calibri"/>
                <a:cs typeface="Times New Roman"/>
              </a:rPr>
              <a:t>жьауэ</a:t>
            </a:r>
            <a:r>
              <a:rPr lang="ru-RU" sz="3000" b="1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000" dirty="0" err="1">
                <a:solidFill>
                  <a:schemeClr val="tx1"/>
                </a:solidFill>
                <a:ea typeface="Calibri"/>
                <a:cs typeface="Times New Roman"/>
              </a:rPr>
              <a:t>къащтэ</a:t>
            </a:r>
            <a:r>
              <a:rPr lang="ru-RU" sz="3000" dirty="0" smtClean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 fontScale="92500" lnSpcReduction="10000"/>
          </a:bodyPr>
          <a:lstStyle/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А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.: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Аращ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сщ1энур.</a:t>
            </a:r>
            <a:endParaRPr lang="ru-RU" sz="32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Сыхьэт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дапщэк1э ущы1эну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библиотекэм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?</a:t>
            </a:r>
            <a:endParaRPr lang="ru-RU" sz="32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А.: 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Сыхьэтищ-пл1ык1э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. Сыт щ1ыжып1эр?</a:t>
            </a:r>
            <a:endParaRPr lang="ru-RU" sz="32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Паркым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къыщытк1ухьынт. Ф1ыуэ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плъагъуркъэ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бжьыхьэ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зэманыр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?</a:t>
            </a:r>
            <a:endParaRPr lang="ru-RU" sz="32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А.: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Бжьыхьэ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дахэр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3200" b="1" dirty="0">
                <a:solidFill>
                  <a:schemeClr val="tx1"/>
                </a:solidFill>
                <a:ea typeface="Calibri"/>
                <a:cs typeface="Times New Roman"/>
              </a:rPr>
              <a:t>уэф1ыр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ф1ыуэ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солъагъу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  <a:endParaRPr lang="ru-RU" sz="32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Сэри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ф1ы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дыдэу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солъагъу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бжьыхьэ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дыщафэр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бжьыхьэ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  <a:ea typeface="Calibri"/>
                <a:cs typeface="Times New Roman"/>
              </a:rPr>
              <a:t>къулейр</a:t>
            </a:r>
            <a:r>
              <a:rPr lang="ru-RU" sz="3200" b="1" dirty="0" smtClean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  <a:endParaRPr lang="ru-RU" sz="32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А.: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Уэшх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къемышхмэ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, сыхьэтипл1ым ны1ухьэ Щоджэнц1ык1у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Алий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и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театрым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деж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. </a:t>
            </a:r>
            <a:endParaRPr lang="ru-RU" sz="32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Къешхмэ-щэ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?</a:t>
            </a:r>
            <a:endParaRPr lang="ru-RU" sz="32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А.: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Къешхмэ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, иужьк1э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паркым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дык1уэнщ.</a:t>
            </a:r>
            <a:endParaRPr lang="ru-RU" sz="32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Хъунщ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Аленэ</a:t>
            </a:r>
            <a:r>
              <a:rPr lang="ru-RU" sz="3200" dirty="0">
                <a:ea typeface="Calibri"/>
                <a:cs typeface="Times New Roman"/>
              </a:rPr>
              <a:t>.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1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9036496" cy="1080120"/>
          </a:xfrm>
        </p:spPr>
        <p:txBody>
          <a:bodyPr>
            <a:noAutofit/>
          </a:bodyPr>
          <a:lstStyle/>
          <a:p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Диалогым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хэт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 псалъэщ1эхэр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462264"/>
          </a:xfrm>
        </p:spPr>
        <p:txBody>
          <a:bodyPr/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Щ1агъуэкъым.              </a:t>
            </a:r>
            <a:r>
              <a:rPr lang="ru-RU" sz="3200" dirty="0" smtClean="0">
                <a:solidFill>
                  <a:schemeClr val="tx1"/>
                </a:solidFill>
              </a:rPr>
              <a:t>Неважно.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Жьыи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къопщэ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smtClean="0">
                <a:solidFill>
                  <a:schemeClr val="tx1"/>
                </a:solidFill>
              </a:rPr>
              <a:t>             И </a:t>
            </a:r>
            <a:r>
              <a:rPr lang="ru-RU" sz="3200" dirty="0">
                <a:solidFill>
                  <a:schemeClr val="tx1"/>
                </a:solidFill>
              </a:rPr>
              <a:t>ветер дует</a:t>
            </a:r>
            <a:r>
              <a:rPr lang="ru-RU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>
                <a:solidFill>
                  <a:schemeClr val="tx1"/>
                </a:solidFill>
                <a:ea typeface="Calibri"/>
                <a:cs typeface="Times New Roman"/>
              </a:rPr>
              <a:t>жьауэ</a:t>
            </a:r>
            <a:r>
              <a:rPr lang="ru-RU" sz="3200" b="1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  <a:ea typeface="Calibri"/>
                <a:cs typeface="Times New Roman"/>
              </a:rPr>
              <a:t>                              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зонт</a:t>
            </a:r>
            <a:endParaRPr lang="ru-RU" sz="3200" dirty="0" smtClean="0">
              <a:solidFill>
                <a:schemeClr val="tx1"/>
              </a:solidFill>
            </a:endParaRPr>
          </a:p>
          <a:p>
            <a:r>
              <a:rPr lang="ru-RU" sz="3200" b="1" dirty="0">
                <a:solidFill>
                  <a:schemeClr val="tx1"/>
                </a:solidFill>
                <a:ea typeface="Calibri"/>
                <a:cs typeface="Times New Roman"/>
              </a:rPr>
              <a:t>у</a:t>
            </a:r>
            <a:r>
              <a:rPr lang="ru-RU" sz="3200" b="1" dirty="0" smtClean="0">
                <a:solidFill>
                  <a:schemeClr val="tx1"/>
                </a:solidFill>
                <a:ea typeface="Calibri"/>
                <a:cs typeface="Times New Roman"/>
              </a:rPr>
              <a:t>эф1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                                 погожая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      хорошая </a:t>
            </a:r>
          </a:p>
          <a:p>
            <a:pPr marL="0" indent="0">
              <a:buNone/>
            </a:pPr>
            <a:r>
              <a:rPr lang="ru-RU" sz="3200" i="1" dirty="0" smtClean="0">
                <a:solidFill>
                  <a:schemeClr val="tx1"/>
                </a:solidFill>
                <a:ea typeface="Calibri"/>
                <a:cs typeface="Times New Roman"/>
              </a:rPr>
              <a:t>                                            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погода                      </a:t>
            </a:r>
          </a:p>
          <a:p>
            <a:r>
              <a:rPr lang="ru-RU" sz="3200" b="1" dirty="0" err="1" smtClean="0">
                <a:solidFill>
                  <a:schemeClr val="tx1"/>
                </a:solidFill>
                <a:ea typeface="Calibri"/>
                <a:cs typeface="Times New Roman"/>
              </a:rPr>
              <a:t>къулей</a:t>
            </a:r>
            <a:r>
              <a:rPr lang="ru-RU" sz="3200" b="1" dirty="0" smtClean="0">
                <a:solidFill>
                  <a:schemeClr val="tx1"/>
                </a:solidFill>
                <a:ea typeface="Calibri"/>
                <a:cs typeface="Times New Roman"/>
              </a:rPr>
              <a:t>                            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богатый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6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0014"/>
            <a:ext cx="7992888" cy="1104730"/>
          </a:xfrm>
        </p:spPr>
        <p:txBody>
          <a:bodyPr>
            <a:normAutofit/>
          </a:bodyPr>
          <a:lstStyle/>
          <a:p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Псалъэухахэр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нэвгъэсыж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.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757801" y="1484784"/>
            <a:ext cx="4062671" cy="1224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>
              <a:spcBef>
                <a:spcPts val="0"/>
              </a:spcBef>
            </a:pPr>
            <a:r>
              <a:rPr lang="ru-RU" sz="3200" b="1" i="1" dirty="0" smtClean="0">
                <a:solidFill>
                  <a:schemeClr val="tx1"/>
                </a:solidFill>
              </a:rPr>
              <a:t>Щ1ы1э </a:t>
            </a:r>
            <a:r>
              <a:rPr lang="ru-RU" sz="3200" b="1" i="1" dirty="0" err="1" smtClean="0">
                <a:solidFill>
                  <a:schemeClr val="tx1"/>
                </a:solidFill>
              </a:rPr>
              <a:t>хъуамэ</a:t>
            </a:r>
            <a:r>
              <a:rPr lang="ru-RU" sz="3200" b="1" i="1" dirty="0" smtClean="0">
                <a:solidFill>
                  <a:schemeClr val="tx1"/>
                </a:solidFill>
              </a:rPr>
              <a:t>, ....</a:t>
            </a: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9" y="3140968"/>
            <a:ext cx="8496944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3200" b="1" i="1" dirty="0" err="1" smtClean="0">
                <a:solidFill>
                  <a:schemeClr val="accent2">
                    <a:lumMod val="50000"/>
                  </a:schemeClr>
                </a:solidFill>
              </a:rPr>
              <a:t>Къэвгъэсэбэп</a:t>
            </a:r>
            <a:r>
              <a:rPr lang="ru-RU" sz="3200" b="1" i="1" dirty="0" smtClean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ru-RU" sz="3200" b="1" i="1" dirty="0" err="1" smtClean="0"/>
              <a:t>жьауэ</a:t>
            </a:r>
            <a:r>
              <a:rPr lang="ru-RU" sz="3200" b="1" i="1" dirty="0" smtClean="0"/>
              <a:t> </a:t>
            </a:r>
            <a:r>
              <a:rPr lang="ru-RU" sz="3200" b="1" i="1" dirty="0" err="1"/>
              <a:t>къащтэ</a:t>
            </a:r>
            <a:r>
              <a:rPr lang="ru-RU" sz="3200" b="1" i="1" dirty="0"/>
              <a:t>, </a:t>
            </a:r>
            <a:r>
              <a:rPr lang="ru-RU" sz="3200" b="1" i="1" dirty="0" err="1"/>
              <a:t>уи</a:t>
            </a:r>
            <a:r>
              <a:rPr lang="ru-RU" sz="3200" b="1" i="1" dirty="0"/>
              <a:t> </a:t>
            </a:r>
            <a:r>
              <a:rPr lang="ru-RU" sz="3200" b="1" i="1" dirty="0" err="1"/>
              <a:t>курткэр</a:t>
            </a:r>
            <a:r>
              <a:rPr lang="ru-RU" sz="3200" b="1" i="1" dirty="0"/>
              <a:t> зыщыт1агъэ, </a:t>
            </a:r>
            <a:r>
              <a:rPr lang="ru-RU" sz="3200" b="1" i="1" dirty="0" err="1"/>
              <a:t>нобэ</a:t>
            </a:r>
            <a:r>
              <a:rPr lang="ru-RU" sz="3200" b="1" i="1" dirty="0"/>
              <a:t> </a:t>
            </a:r>
            <a:r>
              <a:rPr lang="ru-RU" sz="3200" b="1" i="1" dirty="0" err="1"/>
              <a:t>тыкуэным</a:t>
            </a:r>
            <a:r>
              <a:rPr lang="ru-RU" sz="3200" b="1" i="1" dirty="0"/>
              <a:t> умык1уэ, иужьк1э </a:t>
            </a:r>
            <a:r>
              <a:rPr lang="ru-RU" sz="3200" b="1" i="1" dirty="0" err="1"/>
              <a:t>паркым</a:t>
            </a:r>
            <a:r>
              <a:rPr lang="ru-RU" sz="3200" b="1" i="1" dirty="0"/>
              <a:t> дык1уэнщ, </a:t>
            </a:r>
            <a:r>
              <a:rPr lang="ru-RU" sz="3200" b="1" i="1" dirty="0" err="1"/>
              <a:t>тренировкэ</a:t>
            </a:r>
            <a:r>
              <a:rPr lang="ru-RU" sz="3200" b="1" i="1" dirty="0"/>
              <a:t> сык1уэнукъым, </a:t>
            </a:r>
            <a:r>
              <a:rPr lang="ru-RU" sz="3200" b="1" i="1" dirty="0" err="1"/>
              <a:t>жыг</a:t>
            </a:r>
            <a:r>
              <a:rPr lang="ru-RU" sz="3200" b="1" i="1" dirty="0"/>
              <a:t> </a:t>
            </a:r>
            <a:r>
              <a:rPr lang="ru-RU" sz="3200" b="1" i="1" dirty="0" err="1"/>
              <a:t>хадэм</a:t>
            </a:r>
            <a:r>
              <a:rPr lang="ru-RU" sz="3200" b="1" i="1" dirty="0"/>
              <a:t> ук1уэ </a:t>
            </a:r>
            <a:r>
              <a:rPr lang="ru-RU" sz="3200" b="1" i="1" dirty="0" err="1"/>
              <a:t>хъунукъым</a:t>
            </a:r>
            <a:r>
              <a:rPr lang="ru-RU" sz="3200" b="1" i="1" dirty="0"/>
              <a:t>, </a:t>
            </a:r>
            <a:r>
              <a:rPr lang="ru-RU" sz="3200" b="1" i="1" dirty="0" err="1"/>
              <a:t>унэм</a:t>
            </a:r>
            <a:r>
              <a:rPr lang="ru-RU" sz="3200" b="1" i="1" dirty="0"/>
              <a:t> ущ1эсын </a:t>
            </a:r>
            <a:r>
              <a:rPr lang="ru-RU" sz="3200" b="1" i="1" dirty="0" err="1"/>
              <a:t>хуейщ</a:t>
            </a:r>
            <a:r>
              <a:rPr lang="ru-RU" sz="3200" b="1" i="1" dirty="0"/>
              <a:t>, </a:t>
            </a:r>
            <a:r>
              <a:rPr lang="ru-RU" sz="3200" b="1" i="1" dirty="0" err="1"/>
              <a:t>хуабэу</a:t>
            </a:r>
            <a:r>
              <a:rPr lang="ru-RU" sz="3200" b="1" i="1" dirty="0"/>
              <a:t> </a:t>
            </a:r>
            <a:r>
              <a:rPr lang="ru-RU" sz="3200" b="1" i="1" dirty="0" err="1"/>
              <a:t>зыпхуэпэн</a:t>
            </a:r>
            <a:r>
              <a:rPr lang="ru-RU" sz="3200" b="1" i="1" dirty="0"/>
              <a:t> </a:t>
            </a:r>
            <a:r>
              <a:rPr lang="ru-RU" sz="3200" b="1" i="1" dirty="0" err="1"/>
              <a:t>хуейщ</a:t>
            </a:r>
            <a:r>
              <a:rPr lang="ru-RU" sz="3200" b="1" i="1" dirty="0"/>
              <a:t>, </a:t>
            </a:r>
            <a:r>
              <a:rPr lang="ru-RU" sz="3200" b="1" i="1" dirty="0" err="1"/>
              <a:t>щыгъын</a:t>
            </a:r>
            <a:r>
              <a:rPr lang="ru-RU" sz="3200" b="1" i="1" dirty="0"/>
              <a:t> </a:t>
            </a:r>
            <a:r>
              <a:rPr lang="ru-RU" sz="3200" b="1" i="1" dirty="0" err="1"/>
              <a:t>хуабэ</a:t>
            </a:r>
            <a:r>
              <a:rPr lang="ru-RU" sz="3200" b="1" i="1" dirty="0"/>
              <a:t> </a:t>
            </a:r>
            <a:r>
              <a:rPr lang="ru-RU" sz="3200" b="1" i="1" dirty="0" smtClean="0"/>
              <a:t>зыщыт1агъэ.</a:t>
            </a:r>
            <a:endParaRPr lang="ru-RU" sz="3200" b="1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41040" y="1484784"/>
            <a:ext cx="4062671" cy="1224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>
              <a:spcBef>
                <a:spcPts val="0"/>
              </a:spcBef>
            </a:pPr>
            <a:r>
              <a:rPr lang="ru-RU" sz="3200" b="1" i="1" dirty="0" err="1" smtClean="0">
                <a:solidFill>
                  <a:schemeClr val="tx1"/>
                </a:solidFill>
              </a:rPr>
              <a:t>Уэшх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къешхмэ</a:t>
            </a:r>
            <a:r>
              <a:rPr lang="ru-RU" sz="3200" b="1" i="1" dirty="0" smtClean="0">
                <a:solidFill>
                  <a:schemeClr val="tx1"/>
                </a:solidFill>
              </a:rPr>
              <a:t>, ....</a:t>
            </a:r>
          </a:p>
          <a:p>
            <a:endParaRPr lang="ru-RU" dirty="0"/>
          </a:p>
        </p:txBody>
      </p:sp>
      <p:sp>
        <p:nvSpPr>
          <p:cNvPr id="9" name="5-конечная звезда 8"/>
          <p:cNvSpPr/>
          <p:nvPr/>
        </p:nvSpPr>
        <p:spPr>
          <a:xfrm>
            <a:off x="8100392" y="6021288"/>
            <a:ext cx="648072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25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787</TotalTime>
  <Words>260</Words>
  <Application>Microsoft Office PowerPoint</Application>
  <PresentationFormat>Экран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NewsPrint</vt:lpstr>
      <vt:lpstr>Изучаем  кабардинский язык</vt:lpstr>
      <vt:lpstr>Упщ1эхэм  жэуап дапщэ епт хъуну?</vt:lpstr>
      <vt:lpstr>Упщ1эхэр  догъэув.</vt:lpstr>
      <vt:lpstr>Диалогым дыкъоджэ.</vt:lpstr>
      <vt:lpstr>Презентация PowerPoint</vt:lpstr>
      <vt:lpstr>Диалогым хэт псалъэщ1эхэр</vt:lpstr>
      <vt:lpstr>Псалъэухахэр нэвгъэсыж.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68</cp:revision>
  <dcterms:created xsi:type="dcterms:W3CDTF">2013-11-03T16:46:49Z</dcterms:created>
  <dcterms:modified xsi:type="dcterms:W3CDTF">2014-05-29T14:01:19Z</dcterms:modified>
</cp:coreProperties>
</file>