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7" r:id="rId5"/>
    <p:sldId id="269" r:id="rId6"/>
    <p:sldId id="271" r:id="rId7"/>
    <p:sldId id="278" r:id="rId8"/>
    <p:sldId id="272" r:id="rId9"/>
    <p:sldId id="274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rgbClr val="002060"/>
                </a:solidFill>
                <a:effectLst/>
              </a:rPr>
            </a:br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№75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371600"/>
          </a:xfrm>
        </p:spPr>
        <p:txBody>
          <a:bodyPr/>
          <a:lstStyle/>
          <a:p>
            <a:pPr algn="ctr"/>
            <a:r>
              <a:rPr lang="ru-RU" dirty="0" smtClean="0"/>
              <a:t>Вспомогательный глагол </a:t>
            </a:r>
            <a:r>
              <a:rPr lang="ru-RU" dirty="0" err="1" smtClean="0">
                <a:solidFill>
                  <a:srgbClr val="FF0000"/>
                </a:solidFill>
              </a:rPr>
              <a:t>хъун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7992888" cy="3024336"/>
          </a:xfrm>
        </p:spPr>
        <p:txBody>
          <a:bodyPr>
            <a:normAutofit/>
          </a:bodyPr>
          <a:lstStyle/>
          <a:p>
            <a:r>
              <a:rPr lang="ru-RU" sz="3600" i="1" dirty="0" smtClean="0"/>
              <a:t>Щ1ы1э </a:t>
            </a:r>
            <a:r>
              <a:rPr lang="ru-RU" sz="3600" i="1" dirty="0" err="1" smtClean="0"/>
              <a:t>хъуащ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хуабэ</a:t>
            </a:r>
            <a:r>
              <a:rPr lang="ru-RU" sz="3600" i="1" dirty="0" smtClean="0"/>
              <a:t> </a:t>
            </a:r>
            <a:r>
              <a:rPr lang="ru-RU" sz="3600" i="1" dirty="0" err="1" smtClean="0"/>
              <a:t>хъужащ</a:t>
            </a:r>
            <a:r>
              <a:rPr lang="ru-RU" sz="3600" i="1" dirty="0"/>
              <a:t>;</a:t>
            </a:r>
            <a:r>
              <a:rPr lang="ru-RU" sz="3600" i="1" dirty="0" smtClean="0"/>
              <a:t> </a:t>
            </a:r>
            <a:r>
              <a:rPr lang="ru-RU" sz="3600" i="1" dirty="0" smtClean="0"/>
              <a:t>к1ыф1 </a:t>
            </a:r>
            <a:r>
              <a:rPr lang="ru-RU" sz="3600" i="1" dirty="0" err="1" smtClean="0"/>
              <a:t>хъуащ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нэху</a:t>
            </a:r>
            <a:r>
              <a:rPr lang="ru-RU" sz="3600" i="1" dirty="0" smtClean="0"/>
              <a:t> </a:t>
            </a:r>
            <a:r>
              <a:rPr lang="ru-RU" sz="3600" i="1" dirty="0" err="1" smtClean="0"/>
              <a:t>хъужащ</a:t>
            </a:r>
            <a:r>
              <a:rPr lang="ru-RU" sz="3600" i="1" dirty="0"/>
              <a:t>;</a:t>
            </a:r>
            <a:r>
              <a:rPr lang="ru-RU" sz="3600" i="1" dirty="0" smtClean="0"/>
              <a:t> </a:t>
            </a:r>
            <a:r>
              <a:rPr lang="ru-RU" sz="3600" i="1" dirty="0" err="1"/>
              <a:t>гъуэжь</a:t>
            </a:r>
            <a:r>
              <a:rPr lang="ru-RU" sz="3600" i="1" dirty="0"/>
              <a:t> </a:t>
            </a:r>
            <a:r>
              <a:rPr lang="ru-RU" sz="3600" i="1" dirty="0" err="1"/>
              <a:t>хъуащ</a:t>
            </a:r>
            <a:r>
              <a:rPr lang="ru-RU" sz="3600" i="1" dirty="0"/>
              <a:t>, </a:t>
            </a:r>
            <a:r>
              <a:rPr lang="ru-RU" sz="3600" i="1" dirty="0" err="1"/>
              <a:t>хужь</a:t>
            </a:r>
            <a:r>
              <a:rPr lang="ru-RU" sz="3600" i="1" dirty="0"/>
              <a:t> </a:t>
            </a:r>
            <a:r>
              <a:rPr lang="ru-RU" sz="3600" i="1" dirty="0" err="1" smtClean="0"/>
              <a:t>хъужащ</a:t>
            </a:r>
            <a:r>
              <a:rPr lang="ru-RU" sz="3600" i="1" dirty="0"/>
              <a:t>;</a:t>
            </a:r>
            <a:r>
              <a:rPr lang="ru-RU" sz="3600" i="1" dirty="0" smtClean="0"/>
              <a:t> </a:t>
            </a:r>
            <a:r>
              <a:rPr lang="ru-RU" sz="3600" i="1" dirty="0" err="1"/>
              <a:t>уэлбанэ</a:t>
            </a:r>
            <a:r>
              <a:rPr lang="ru-RU" sz="3600" i="1" dirty="0"/>
              <a:t> </a:t>
            </a:r>
            <a:r>
              <a:rPr lang="ru-RU" sz="3600" i="1" dirty="0" err="1"/>
              <a:t>хъуащ</a:t>
            </a:r>
            <a:r>
              <a:rPr lang="ru-RU" sz="3600" i="1" dirty="0"/>
              <a:t>, уэф1 </a:t>
            </a:r>
            <a:r>
              <a:rPr lang="ru-RU" sz="3600" i="1" dirty="0" err="1" smtClean="0"/>
              <a:t>хъужащ</a:t>
            </a:r>
            <a:r>
              <a:rPr lang="ru-RU" sz="3600" i="1" dirty="0" smtClean="0"/>
              <a:t>…  </a:t>
            </a:r>
            <a:endParaRPr lang="ru-RU" sz="36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326" y="5322811"/>
            <a:ext cx="741682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Найдите глагол с суффиксом возвратного действия.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791200" cy="1371600"/>
          </a:xfrm>
        </p:spPr>
        <p:txBody>
          <a:bodyPr/>
          <a:lstStyle/>
          <a:p>
            <a:pPr algn="ctr"/>
            <a:r>
              <a:rPr lang="ru-RU" dirty="0" err="1" smtClean="0"/>
              <a:t>Псалъухахэр</a:t>
            </a:r>
            <a:r>
              <a:rPr lang="ru-RU" dirty="0" smtClean="0"/>
              <a:t> </a:t>
            </a:r>
            <a:r>
              <a:rPr lang="ru-RU" dirty="0" err="1" smtClean="0"/>
              <a:t>нэвгъэсыж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00808"/>
            <a:ext cx="8856984" cy="4032448"/>
          </a:xfrm>
        </p:spPr>
        <p:txBody>
          <a:bodyPr>
            <a:normAutofit/>
          </a:bodyPr>
          <a:lstStyle/>
          <a:p>
            <a:r>
              <a:rPr lang="ru-RU" sz="3200" dirty="0" err="1"/>
              <a:t>Пшагъуэ</a:t>
            </a:r>
            <a:r>
              <a:rPr lang="ru-RU" sz="3200" dirty="0"/>
              <a:t> </a:t>
            </a:r>
            <a:r>
              <a:rPr lang="ru-RU" sz="3200" dirty="0" err="1"/>
              <a:t>къытрихуащ</a:t>
            </a:r>
            <a:r>
              <a:rPr lang="ru-RU" sz="3200" dirty="0"/>
              <a:t>, </a:t>
            </a:r>
            <a:r>
              <a:rPr lang="ru-RU" sz="3200" dirty="0" err="1"/>
              <a:t>дунейр</a:t>
            </a:r>
            <a:r>
              <a:rPr lang="ru-RU" sz="3200" dirty="0"/>
              <a:t> </a:t>
            </a:r>
            <a:r>
              <a:rPr lang="ru-RU" sz="3200" dirty="0" err="1"/>
              <a:t>нэхъ</a:t>
            </a:r>
            <a:r>
              <a:rPr lang="ru-RU" sz="3200" dirty="0"/>
              <a:t> ... .</a:t>
            </a:r>
          </a:p>
          <a:p>
            <a:r>
              <a:rPr lang="ru-RU" sz="3200" dirty="0" err="1"/>
              <a:t>Пшагъуэ</a:t>
            </a:r>
            <a:r>
              <a:rPr lang="ru-RU" sz="3200" dirty="0"/>
              <a:t> щы1эжкъым, </a:t>
            </a:r>
            <a:r>
              <a:rPr lang="ru-RU" sz="3200" dirty="0" err="1"/>
              <a:t>дунейр</a:t>
            </a:r>
            <a:r>
              <a:rPr lang="ru-RU" sz="3200" dirty="0"/>
              <a:t> </a:t>
            </a:r>
            <a:r>
              <a:rPr lang="ru-RU" sz="3200" dirty="0" err="1"/>
              <a:t>нэхъ</a:t>
            </a:r>
            <a:r>
              <a:rPr lang="ru-RU" sz="3200" dirty="0"/>
              <a:t> ... . </a:t>
            </a:r>
          </a:p>
          <a:p>
            <a:r>
              <a:rPr lang="ru-RU" sz="3200" dirty="0"/>
              <a:t>Щ1ымахуэр </a:t>
            </a:r>
            <a:r>
              <a:rPr lang="ru-RU" sz="3200" dirty="0" err="1"/>
              <a:t>къихьащ</a:t>
            </a:r>
            <a:r>
              <a:rPr lang="ru-RU" sz="3200" dirty="0"/>
              <a:t>, </a:t>
            </a:r>
            <a:r>
              <a:rPr lang="ru-RU" sz="3200" dirty="0" err="1"/>
              <a:t>нэхъ</a:t>
            </a:r>
            <a:r>
              <a:rPr lang="ru-RU" sz="3200" dirty="0"/>
              <a:t> ... .</a:t>
            </a:r>
          </a:p>
          <a:p>
            <a:r>
              <a:rPr lang="ru-RU" sz="3200" dirty="0" err="1"/>
              <a:t>Гъатхэр</a:t>
            </a:r>
            <a:r>
              <a:rPr lang="ru-RU" sz="3200" dirty="0"/>
              <a:t> </a:t>
            </a:r>
            <a:r>
              <a:rPr lang="ru-RU" sz="3200" dirty="0" err="1"/>
              <a:t>къихьащ</a:t>
            </a:r>
            <a:r>
              <a:rPr lang="ru-RU" sz="3200" dirty="0"/>
              <a:t>, </a:t>
            </a:r>
            <a:r>
              <a:rPr lang="ru-RU" sz="3200" dirty="0" err="1"/>
              <a:t>нэхъ</a:t>
            </a:r>
            <a:r>
              <a:rPr lang="ru-RU" sz="3200" dirty="0"/>
              <a:t> ... .</a:t>
            </a:r>
          </a:p>
          <a:p>
            <a:r>
              <a:rPr lang="ru-RU" sz="3200" dirty="0" err="1"/>
              <a:t>Бжьыхьэр</a:t>
            </a:r>
            <a:r>
              <a:rPr lang="ru-RU" sz="3200" dirty="0"/>
              <a:t> </a:t>
            </a:r>
            <a:r>
              <a:rPr lang="ru-RU" sz="3200" dirty="0" err="1"/>
              <a:t>къихьащ</a:t>
            </a:r>
            <a:r>
              <a:rPr lang="ru-RU" sz="3200" dirty="0"/>
              <a:t>, </a:t>
            </a:r>
            <a:r>
              <a:rPr lang="ru-RU" sz="3200" dirty="0" err="1"/>
              <a:t>нэхъ</a:t>
            </a:r>
            <a:r>
              <a:rPr lang="ru-RU" sz="3200" dirty="0"/>
              <a:t> ... .</a:t>
            </a:r>
          </a:p>
          <a:p>
            <a:r>
              <a:rPr lang="ru-RU" sz="3200" dirty="0" err="1"/>
              <a:t>Дыгъэр</a:t>
            </a:r>
            <a:r>
              <a:rPr lang="ru-RU" sz="3200" dirty="0"/>
              <a:t> </a:t>
            </a:r>
            <a:r>
              <a:rPr lang="ru-RU" sz="3200" dirty="0" err="1"/>
              <a:t>къепсыжащ</a:t>
            </a:r>
            <a:r>
              <a:rPr lang="ru-RU" sz="3200" dirty="0"/>
              <a:t>, </a:t>
            </a:r>
            <a:r>
              <a:rPr lang="ru-RU" sz="3200" dirty="0" err="1"/>
              <a:t>дунейр</a:t>
            </a:r>
            <a:r>
              <a:rPr lang="ru-RU" sz="3200" dirty="0"/>
              <a:t> ... 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733256"/>
            <a:ext cx="741682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Частица </a:t>
            </a:r>
            <a:r>
              <a:rPr lang="ru-RU" sz="2800" b="1" u="sng" dirty="0" err="1" smtClean="0">
                <a:solidFill>
                  <a:srgbClr val="002060"/>
                </a:solidFill>
              </a:rPr>
              <a:t>нэхъ</a:t>
            </a:r>
            <a:r>
              <a:rPr lang="ru-RU" sz="2800" b="1" dirty="0" smtClean="0">
                <a:solidFill>
                  <a:srgbClr val="FF0000"/>
                </a:solidFill>
              </a:rPr>
              <a:t> + прилагательное =  сравнительная степень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ru-RU" dirty="0" err="1"/>
              <a:t>Фыкъеджэ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Урысыбзэк1э зэвдзэк1.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124672"/>
          </a:xfrm>
        </p:spPr>
        <p:txBody>
          <a:bodyPr>
            <a:noAutofit/>
          </a:bodyPr>
          <a:lstStyle/>
          <a:p>
            <a:r>
              <a:rPr lang="ru-RU" sz="3200" dirty="0" err="1">
                <a:latin typeface="Times New Roman"/>
                <a:ea typeface="Calibri"/>
              </a:rPr>
              <a:t>Дыгъэ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къепсыжащ</a:t>
            </a:r>
            <a:r>
              <a:rPr lang="ru-RU" sz="3200" dirty="0">
                <a:latin typeface="Times New Roman"/>
                <a:ea typeface="Calibri"/>
              </a:rPr>
              <a:t>, </a:t>
            </a:r>
            <a:r>
              <a:rPr lang="ru-RU" sz="3200" dirty="0" err="1">
                <a:latin typeface="Times New Roman"/>
                <a:ea typeface="Calibri"/>
              </a:rPr>
              <a:t>зэныбжьэгъухэр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паркым</a:t>
            </a:r>
            <a:r>
              <a:rPr lang="ru-RU" sz="3200" dirty="0">
                <a:latin typeface="Times New Roman"/>
                <a:ea typeface="Calibri"/>
              </a:rPr>
              <a:t> к1уащ. </a:t>
            </a:r>
            <a:endParaRPr lang="ru-RU" sz="3200" dirty="0" smtClean="0">
              <a:latin typeface="Times New Roman"/>
              <a:ea typeface="Calibri"/>
            </a:endParaRPr>
          </a:p>
          <a:p>
            <a:r>
              <a:rPr lang="ru-RU" sz="3200" dirty="0" err="1" smtClean="0">
                <a:latin typeface="Times New Roman"/>
                <a:ea typeface="Calibri"/>
              </a:rPr>
              <a:t>Дунейр</a:t>
            </a:r>
            <a:r>
              <a:rPr lang="ru-RU" sz="3200" dirty="0" smtClean="0">
                <a:latin typeface="Times New Roman"/>
                <a:ea typeface="Calibri"/>
              </a:rPr>
              <a:t> </a:t>
            </a:r>
            <a:r>
              <a:rPr lang="ru-RU" sz="3200" dirty="0">
                <a:latin typeface="Times New Roman"/>
                <a:ea typeface="Calibri"/>
              </a:rPr>
              <a:t>к1ыф1 </a:t>
            </a:r>
            <a:r>
              <a:rPr lang="ru-RU" sz="3200" dirty="0" err="1">
                <a:latin typeface="Times New Roman"/>
                <a:ea typeface="Calibri"/>
              </a:rPr>
              <a:t>хъуащ</a:t>
            </a:r>
            <a:r>
              <a:rPr lang="ru-RU" sz="3200" dirty="0">
                <a:latin typeface="Times New Roman"/>
                <a:ea typeface="Calibri"/>
              </a:rPr>
              <a:t>, </a:t>
            </a:r>
            <a:r>
              <a:rPr lang="ru-RU" sz="3200" dirty="0" err="1">
                <a:latin typeface="Times New Roman"/>
                <a:ea typeface="Calibri"/>
              </a:rPr>
              <a:t>зэклассэгъухэр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унэм</a:t>
            </a:r>
            <a:r>
              <a:rPr lang="ru-RU" sz="3200" dirty="0">
                <a:latin typeface="Times New Roman"/>
                <a:ea typeface="Calibri"/>
              </a:rPr>
              <a:t> к1уэжащ. </a:t>
            </a:r>
            <a:endParaRPr lang="ru-RU" sz="3200" dirty="0" smtClean="0">
              <a:latin typeface="Times New Roman"/>
              <a:ea typeface="Calibri"/>
            </a:endParaRPr>
          </a:p>
          <a:p>
            <a:r>
              <a:rPr lang="ru-RU" sz="3200" dirty="0" err="1" smtClean="0">
                <a:latin typeface="Times New Roman"/>
                <a:ea typeface="Calibri"/>
              </a:rPr>
              <a:t>Нэху</a:t>
            </a:r>
            <a:r>
              <a:rPr lang="ru-RU" sz="3200" dirty="0" smtClean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щащ</a:t>
            </a:r>
            <a:r>
              <a:rPr lang="ru-RU" sz="3200" dirty="0">
                <a:latin typeface="Times New Roman"/>
                <a:ea typeface="Calibri"/>
              </a:rPr>
              <a:t>, </a:t>
            </a:r>
            <a:r>
              <a:rPr lang="ru-RU" sz="3200" dirty="0" err="1">
                <a:latin typeface="Times New Roman"/>
                <a:ea typeface="Calibri"/>
              </a:rPr>
              <a:t>зэкъуэшхэр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жьыуэ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къэтэджащ</a:t>
            </a:r>
            <a:r>
              <a:rPr lang="ru-RU" sz="3200" dirty="0">
                <a:latin typeface="Times New Roman"/>
                <a:ea typeface="Calibri"/>
              </a:rPr>
              <a:t>. </a:t>
            </a:r>
            <a:endParaRPr lang="ru-RU" sz="3200" dirty="0" smtClean="0">
              <a:latin typeface="Times New Roman"/>
              <a:ea typeface="Calibri"/>
            </a:endParaRPr>
          </a:p>
          <a:p>
            <a:r>
              <a:rPr lang="ru-RU" sz="3200" dirty="0" err="1" smtClean="0">
                <a:latin typeface="Times New Roman"/>
                <a:ea typeface="Calibri"/>
              </a:rPr>
              <a:t>Гъэ</a:t>
            </a:r>
            <a:r>
              <a:rPr lang="ru-RU" sz="3200" dirty="0" smtClean="0">
                <a:latin typeface="Times New Roman"/>
                <a:ea typeface="Calibri"/>
              </a:rPr>
              <a:t> </a:t>
            </a:r>
            <a:r>
              <a:rPr lang="ru-RU" sz="3200" dirty="0">
                <a:latin typeface="Times New Roman"/>
                <a:ea typeface="Calibri"/>
              </a:rPr>
              <a:t>еджэгъуэщ1эм щ1идзэжащ, </a:t>
            </a:r>
            <a:r>
              <a:rPr lang="ru-RU" sz="3200" dirty="0" err="1">
                <a:latin typeface="Times New Roman"/>
                <a:ea typeface="Calibri"/>
              </a:rPr>
              <a:t>зэдеджэгъухэр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университетым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>
                <a:latin typeface="Times New Roman"/>
                <a:ea typeface="Calibri"/>
              </a:rPr>
              <a:t>щызэхуэзащ</a:t>
            </a:r>
            <a:r>
              <a:rPr lang="ru-RU" sz="3200" dirty="0">
                <a:latin typeface="Times New Roman"/>
                <a:ea typeface="Calibri"/>
              </a:rPr>
              <a:t>. 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5733256"/>
            <a:ext cx="8136904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Найти существительные, употребляемые только во мн. </a:t>
            </a:r>
            <a:r>
              <a:rPr lang="ru-RU" sz="2800" b="1" dirty="0">
                <a:solidFill>
                  <a:srgbClr val="FF0000"/>
                </a:solidFill>
              </a:rPr>
              <a:t>ч</a:t>
            </a:r>
            <a:r>
              <a:rPr lang="ru-RU" sz="2800" b="1" dirty="0" smtClean="0">
                <a:solidFill>
                  <a:srgbClr val="FF0000"/>
                </a:solidFill>
              </a:rPr>
              <a:t>исле.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83" y="188640"/>
            <a:ext cx="8568952" cy="1044034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7"/>
            <a:ext cx="2808312" cy="522318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/>
              <a:t>щ1ымахуэпэ </a:t>
            </a:r>
            <a:endParaRPr lang="ru-RU" sz="3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щ1ымахуэку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err="1" smtClean="0"/>
              <a:t>шылэ</a:t>
            </a:r>
            <a:r>
              <a:rPr lang="ru-RU" sz="30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щ1ымахуэк1э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err="1" smtClean="0"/>
              <a:t>уэс</a:t>
            </a:r>
            <a:r>
              <a:rPr lang="ru-RU" sz="30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(</a:t>
            </a:r>
            <a:r>
              <a:rPr lang="ru-RU" sz="3000" dirty="0" err="1"/>
              <a:t>уэс</a:t>
            </a:r>
            <a:r>
              <a:rPr lang="ru-RU" sz="3000" dirty="0"/>
              <a:t>) </a:t>
            </a:r>
            <a:r>
              <a:rPr lang="ru-RU" sz="3000" dirty="0" err="1"/>
              <a:t>къе</a:t>
            </a:r>
            <a:r>
              <a:rPr lang="en-US" sz="3000" dirty="0"/>
              <a:t>c</a:t>
            </a:r>
            <a:r>
              <a:rPr lang="ru-RU" sz="3000" dirty="0" err="1" smtClean="0"/>
              <a:t>ын</a:t>
            </a:r>
            <a:endParaRPr lang="ru-RU" sz="3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(</a:t>
            </a:r>
            <a:r>
              <a:rPr lang="ru-RU" sz="3000" dirty="0" err="1" smtClean="0"/>
              <a:t>уэс</a:t>
            </a:r>
            <a:r>
              <a:rPr lang="ru-RU" sz="3000" dirty="0" smtClean="0"/>
              <a:t>) </a:t>
            </a:r>
            <a:r>
              <a:rPr lang="ru-RU" sz="3000" dirty="0" err="1" smtClean="0"/>
              <a:t>телъын</a:t>
            </a:r>
            <a:r>
              <a:rPr lang="ru-RU" sz="3000" dirty="0" smtClean="0"/>
              <a:t> </a:t>
            </a:r>
          </a:p>
          <a:p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31840" y="1412776"/>
            <a:ext cx="5832647" cy="5223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начало </a:t>
            </a:r>
            <a:r>
              <a:rPr lang="ru-RU" sz="3000" dirty="0"/>
              <a:t>зимы, декабрь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середина </a:t>
            </a:r>
            <a:r>
              <a:rPr lang="ru-RU" sz="3000" dirty="0"/>
              <a:t>зимы, январь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период </a:t>
            </a:r>
            <a:r>
              <a:rPr lang="ru-RU" sz="3000" dirty="0"/>
              <a:t>наибольшей зимней стужи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конец </a:t>
            </a:r>
            <a:r>
              <a:rPr lang="ru-RU" sz="3000" dirty="0"/>
              <a:t>зимы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dirty="0" smtClean="0"/>
              <a:t>снег </a:t>
            </a:r>
            <a:endParaRPr lang="ru-RU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i="1" dirty="0" err="1" smtClean="0"/>
              <a:t>неперех</a:t>
            </a:r>
            <a:r>
              <a:rPr lang="ru-RU" sz="3000" i="1" dirty="0"/>
              <a:t>. </a:t>
            </a:r>
            <a:r>
              <a:rPr lang="ru-RU" sz="3000" dirty="0"/>
              <a:t>идти, пойти, падать, выпасть </a:t>
            </a:r>
            <a:r>
              <a:rPr lang="ru-RU" sz="3000" i="1" dirty="0"/>
              <a:t>(о снеге)</a:t>
            </a:r>
            <a:r>
              <a:rPr lang="ru-RU" sz="30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000" i="1" dirty="0" err="1" smtClean="0"/>
              <a:t>неперех</a:t>
            </a:r>
            <a:r>
              <a:rPr lang="ru-RU" sz="3000" i="1" dirty="0"/>
              <a:t>.  </a:t>
            </a:r>
            <a:r>
              <a:rPr lang="ru-RU" sz="3000" dirty="0"/>
              <a:t>лежать на поверхности чего-л. </a:t>
            </a:r>
            <a:r>
              <a:rPr lang="ru-RU" sz="3000" i="1" dirty="0"/>
              <a:t>(о снеге)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2" y="692695"/>
            <a:ext cx="2664296" cy="5943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/>
              <a:t>мыл </a:t>
            </a:r>
          </a:p>
          <a:p>
            <a:r>
              <a:rPr lang="ru-RU" sz="3000" dirty="0" smtClean="0"/>
              <a:t>1умыл</a:t>
            </a:r>
            <a:endParaRPr lang="ru-RU" sz="3000" dirty="0"/>
          </a:p>
          <a:p>
            <a:r>
              <a:rPr lang="ru-RU" sz="3000" dirty="0" err="1"/>
              <a:t>щтын</a:t>
            </a:r>
            <a:r>
              <a:rPr lang="ru-RU" sz="3000" dirty="0"/>
              <a:t> </a:t>
            </a:r>
            <a:endParaRPr lang="ru-RU" sz="3000" dirty="0" smtClean="0"/>
          </a:p>
          <a:p>
            <a:endParaRPr lang="ru-RU" dirty="0" smtClean="0"/>
          </a:p>
          <a:p>
            <a:r>
              <a:rPr lang="ru-RU" sz="3000" dirty="0" err="1" smtClean="0"/>
              <a:t>псыр</a:t>
            </a:r>
            <a:r>
              <a:rPr lang="ru-RU" sz="3000" dirty="0" smtClean="0"/>
              <a:t> </a:t>
            </a:r>
            <a:r>
              <a:rPr lang="ru-RU" sz="3000" dirty="0" err="1"/>
              <a:t>щтащ</a:t>
            </a:r>
            <a:r>
              <a:rPr lang="ru-RU" sz="3000" dirty="0"/>
              <a:t> </a:t>
            </a:r>
            <a:endParaRPr lang="ru-RU" sz="3000" dirty="0" smtClean="0"/>
          </a:p>
          <a:p>
            <a:r>
              <a:rPr lang="ru-RU" sz="3000" dirty="0" err="1" smtClean="0"/>
              <a:t>лъэрыжэ</a:t>
            </a:r>
            <a:r>
              <a:rPr lang="ru-RU" sz="3000" dirty="0" smtClean="0"/>
              <a:t> </a:t>
            </a:r>
          </a:p>
          <a:p>
            <a:r>
              <a:rPr lang="ru-RU" sz="3000" dirty="0" smtClean="0"/>
              <a:t>1эжьэ</a:t>
            </a:r>
            <a:endParaRPr lang="ru-RU" sz="3000" dirty="0"/>
          </a:p>
          <a:p>
            <a:r>
              <a:rPr lang="ru-RU" sz="3000" dirty="0" err="1" smtClean="0"/>
              <a:t>къэжыхьын</a:t>
            </a:r>
            <a:endParaRPr lang="ru-RU" sz="3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059832" y="692695"/>
            <a:ext cx="5904656" cy="5943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лед </a:t>
            </a:r>
            <a:endParaRPr lang="ru-RU" sz="3000" dirty="0"/>
          </a:p>
          <a:p>
            <a:r>
              <a:rPr lang="ru-RU" sz="3000" dirty="0" smtClean="0"/>
              <a:t>гололедица  </a:t>
            </a:r>
            <a:endParaRPr lang="ru-RU" sz="3000" dirty="0"/>
          </a:p>
          <a:p>
            <a:r>
              <a:rPr lang="ru-RU" sz="3000" i="1" dirty="0" err="1" smtClean="0"/>
              <a:t>неперех</a:t>
            </a:r>
            <a:r>
              <a:rPr lang="ru-RU" sz="3000" i="1" dirty="0"/>
              <a:t>. </a:t>
            </a:r>
            <a:r>
              <a:rPr lang="ru-RU" sz="3000" dirty="0"/>
              <a:t>замерзать, замёрзнуть; </a:t>
            </a:r>
            <a:r>
              <a:rPr lang="ru-RU" sz="3000" dirty="0" smtClean="0"/>
              <a:t>(2 тип)</a:t>
            </a:r>
          </a:p>
          <a:p>
            <a:r>
              <a:rPr lang="ru-RU" sz="3000" dirty="0" smtClean="0"/>
              <a:t>вода </a:t>
            </a:r>
            <a:r>
              <a:rPr lang="ru-RU" sz="3000" dirty="0"/>
              <a:t>замёрзла</a:t>
            </a:r>
          </a:p>
          <a:p>
            <a:r>
              <a:rPr lang="ru-RU" sz="3000" dirty="0" smtClean="0"/>
              <a:t>коньки  </a:t>
            </a:r>
            <a:endParaRPr lang="ru-RU" sz="3000" dirty="0"/>
          </a:p>
          <a:p>
            <a:r>
              <a:rPr lang="ru-RU" sz="3000" dirty="0" smtClean="0"/>
              <a:t>санки </a:t>
            </a:r>
            <a:endParaRPr lang="ru-RU" sz="3000" dirty="0"/>
          </a:p>
          <a:p>
            <a:r>
              <a:rPr lang="ru-RU" sz="3000" i="1" dirty="0" err="1" smtClean="0"/>
              <a:t>неперех</a:t>
            </a:r>
            <a:r>
              <a:rPr lang="ru-RU" sz="3000" i="1" dirty="0"/>
              <a:t>. </a:t>
            </a:r>
            <a:r>
              <a:rPr lang="ru-RU" sz="3000" dirty="0"/>
              <a:t>1) обегать, обежать </a:t>
            </a:r>
            <a:r>
              <a:rPr lang="ru-RU" sz="3000" i="1" dirty="0"/>
              <a:t>что-л., вокруг чего-л.; </a:t>
            </a:r>
            <a:r>
              <a:rPr lang="ru-RU" sz="3000" dirty="0"/>
              <a:t>2) бегать, кататься</a:t>
            </a:r>
            <a:r>
              <a:rPr lang="ru-RU" sz="3000" dirty="0" smtClean="0"/>
              <a:t>; (5 тип)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8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87152" y="1124744"/>
            <a:ext cx="4176464" cy="5496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3000" dirty="0" smtClean="0"/>
              <a:t>Илъэсыщ1э</a:t>
            </a:r>
          </a:p>
          <a:p>
            <a:pPr>
              <a:spcBef>
                <a:spcPts val="600"/>
              </a:spcBef>
            </a:pPr>
            <a:r>
              <a:rPr lang="ru-RU" sz="3000" dirty="0" smtClean="0"/>
              <a:t>Илъэсыщ1эр </a:t>
            </a:r>
            <a:r>
              <a:rPr lang="ru-RU" sz="3000" dirty="0" err="1" smtClean="0"/>
              <a:t>къоблагъэ</a:t>
            </a:r>
            <a:endParaRPr lang="ru-RU" sz="3000" dirty="0" smtClean="0"/>
          </a:p>
          <a:p>
            <a:pPr>
              <a:spcBef>
                <a:spcPts val="600"/>
              </a:spcBef>
            </a:pPr>
            <a:r>
              <a:rPr lang="ru-RU" sz="3000" dirty="0" smtClean="0"/>
              <a:t>Илъэсыщ1эм </a:t>
            </a:r>
            <a:r>
              <a:rPr lang="ru-RU" sz="3000" dirty="0" err="1"/>
              <a:t>зыхуэгъэхьэзырын</a:t>
            </a:r>
            <a:r>
              <a:rPr lang="ru-RU" sz="3000" dirty="0"/>
              <a:t> </a:t>
            </a:r>
            <a:endParaRPr lang="ru-RU" sz="3000" dirty="0" smtClean="0"/>
          </a:p>
          <a:p>
            <a:pPr>
              <a:spcBef>
                <a:spcPts val="600"/>
              </a:spcBef>
            </a:pPr>
            <a:r>
              <a:rPr lang="ru-RU" sz="3000" dirty="0" err="1" smtClean="0"/>
              <a:t>ёлкэ</a:t>
            </a:r>
            <a:r>
              <a:rPr lang="ru-RU" sz="3000" dirty="0" smtClean="0"/>
              <a:t> </a:t>
            </a:r>
            <a:r>
              <a:rPr lang="ru-RU" sz="3000" dirty="0" err="1"/>
              <a:t>къэщэхун</a:t>
            </a:r>
            <a:r>
              <a:rPr lang="ru-RU" sz="3000" dirty="0"/>
              <a:t> </a:t>
            </a:r>
            <a:endParaRPr lang="ru-RU" sz="3000" dirty="0" smtClean="0"/>
          </a:p>
          <a:p>
            <a:pPr>
              <a:spcBef>
                <a:spcPts val="600"/>
              </a:spcBef>
            </a:pPr>
            <a:r>
              <a:rPr lang="ru-RU" sz="3000" dirty="0" err="1" smtClean="0"/>
              <a:t>ёлкэр</a:t>
            </a:r>
            <a:r>
              <a:rPr lang="ru-RU" sz="3000" dirty="0" smtClean="0"/>
              <a:t> гъэщ1эрэщ1эн</a:t>
            </a:r>
            <a:endParaRPr lang="ru-RU" sz="3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04049" y="1124744"/>
            <a:ext cx="4465104" cy="55112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3000" dirty="0" smtClean="0"/>
              <a:t>Новый </a:t>
            </a:r>
            <a:r>
              <a:rPr lang="ru-RU" sz="3000" dirty="0"/>
              <a:t>год</a:t>
            </a:r>
          </a:p>
          <a:p>
            <a:pPr>
              <a:spcBef>
                <a:spcPts val="600"/>
              </a:spcBef>
            </a:pPr>
            <a:r>
              <a:rPr lang="ru-RU" sz="3000" dirty="0"/>
              <a:t>п</a:t>
            </a:r>
            <a:r>
              <a:rPr lang="ru-RU" sz="3000" dirty="0" smtClean="0"/>
              <a:t>риближается Новый год</a:t>
            </a:r>
          </a:p>
          <a:p>
            <a:pPr>
              <a:spcBef>
                <a:spcPts val="600"/>
              </a:spcBef>
            </a:pPr>
            <a:r>
              <a:rPr lang="ru-RU" sz="3000" dirty="0" smtClean="0"/>
              <a:t>готовиться </a:t>
            </a:r>
            <a:r>
              <a:rPr lang="ru-RU" sz="3000" dirty="0"/>
              <a:t>к Новому </a:t>
            </a:r>
            <a:r>
              <a:rPr lang="ru-RU" sz="3000" dirty="0" smtClean="0"/>
              <a:t>году;</a:t>
            </a:r>
            <a:r>
              <a:rPr lang="ru-RU" sz="3000" i="1" dirty="0"/>
              <a:t> </a:t>
            </a:r>
            <a:r>
              <a:rPr lang="ru-RU" sz="3000" i="1" dirty="0" err="1"/>
              <a:t>неперех</a:t>
            </a:r>
            <a:r>
              <a:rPr lang="ru-RU" sz="3000" i="1" dirty="0"/>
              <a:t>.</a:t>
            </a:r>
            <a:r>
              <a:rPr lang="ru-RU" sz="3000" dirty="0"/>
              <a:t> </a:t>
            </a:r>
            <a:r>
              <a:rPr lang="ru-RU" sz="3000" dirty="0" smtClean="0"/>
              <a:t>(5 тип) </a:t>
            </a:r>
          </a:p>
          <a:p>
            <a:pPr>
              <a:spcBef>
                <a:spcPts val="600"/>
              </a:spcBef>
            </a:pPr>
            <a:r>
              <a:rPr lang="ru-RU" sz="3000" dirty="0" smtClean="0"/>
              <a:t>купить елку (5 тип)</a:t>
            </a:r>
          </a:p>
          <a:p>
            <a:pPr>
              <a:spcBef>
                <a:spcPts val="600"/>
              </a:spcBef>
            </a:pPr>
            <a:r>
              <a:rPr lang="ru-RU" sz="3000" dirty="0" smtClean="0"/>
              <a:t>нарядить </a:t>
            </a:r>
            <a:r>
              <a:rPr lang="ru-RU" sz="3000" dirty="0"/>
              <a:t>елку; </a:t>
            </a:r>
            <a:r>
              <a:rPr lang="ru-RU" sz="3000" i="1" dirty="0" err="1"/>
              <a:t>перех</a:t>
            </a:r>
            <a:r>
              <a:rPr lang="ru-RU" sz="3000" i="1" dirty="0"/>
              <a:t>. </a:t>
            </a:r>
            <a:r>
              <a:rPr lang="ru-RU" sz="3000" dirty="0"/>
              <a:t>украшать, украсить</a:t>
            </a:r>
            <a:r>
              <a:rPr lang="ru-RU" sz="3000" dirty="0" smtClean="0"/>
              <a:t>; (4 тип)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5752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6327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</a:t>
            </a:r>
            <a:r>
              <a:rPr lang="ru-RU" dirty="0" err="1" smtClean="0"/>
              <a:t>салъэухахэм</a:t>
            </a:r>
            <a:r>
              <a:rPr lang="ru-RU" dirty="0" smtClean="0"/>
              <a:t> </a:t>
            </a:r>
            <a:r>
              <a:rPr lang="ru-RU" dirty="0" err="1" smtClean="0"/>
              <a:t>Къезэгъ</a:t>
            </a:r>
            <a:r>
              <a:rPr lang="ru-RU" dirty="0" smtClean="0"/>
              <a:t> </a:t>
            </a:r>
            <a:r>
              <a:rPr lang="ru-RU" dirty="0" err="1" smtClean="0"/>
              <a:t>псалъэхэр</a:t>
            </a:r>
            <a:r>
              <a:rPr lang="ru-RU" dirty="0" smtClean="0"/>
              <a:t> </a:t>
            </a:r>
            <a:r>
              <a:rPr lang="ru-RU" dirty="0" err="1" smtClean="0"/>
              <a:t>хэвгъэувэж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8964488" cy="5301208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Щ1алэ ц1ык1ухэм </a:t>
            </a:r>
            <a:r>
              <a:rPr lang="ru-RU" sz="3200" dirty="0" smtClean="0">
                <a:solidFill>
                  <a:schemeClr val="tx2"/>
                </a:solidFill>
              </a:rPr>
              <a:t>(сытк1э?) </a:t>
            </a:r>
            <a:r>
              <a:rPr lang="ru-RU" sz="3200" dirty="0" smtClean="0"/>
              <a:t>… </a:t>
            </a:r>
            <a:r>
              <a:rPr lang="ru-RU" sz="3200" dirty="0" err="1" smtClean="0"/>
              <a:t>къажыхь</a:t>
            </a:r>
            <a:r>
              <a:rPr lang="ru-RU" sz="3200" dirty="0" smtClean="0"/>
              <a:t>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Щ1ымахуэм </a:t>
            </a:r>
            <a:r>
              <a:rPr lang="ru-RU" sz="3200" dirty="0" err="1" smtClean="0"/>
              <a:t>куэдрэ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(сыт?) </a:t>
            </a:r>
            <a:r>
              <a:rPr lang="ru-RU" sz="3200" dirty="0" smtClean="0"/>
              <a:t>… </a:t>
            </a:r>
            <a:r>
              <a:rPr lang="ru-RU" sz="3200" dirty="0" err="1" smtClean="0"/>
              <a:t>къос</a:t>
            </a:r>
            <a:r>
              <a:rPr lang="ru-RU" sz="3200" dirty="0" smtClean="0"/>
              <a:t>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err="1" smtClean="0"/>
              <a:t>Зэныбжьэгъухэр</a:t>
            </a:r>
            <a:r>
              <a:rPr lang="ru-RU" sz="3200" dirty="0" smtClean="0"/>
              <a:t> щ1ымахуэпэм </a:t>
            </a:r>
            <a:r>
              <a:rPr lang="ru-RU" sz="3200" dirty="0" smtClean="0">
                <a:solidFill>
                  <a:schemeClr val="tx2"/>
                </a:solidFill>
              </a:rPr>
              <a:t>(</a:t>
            </a:r>
            <a:r>
              <a:rPr lang="ru-RU" sz="3200" dirty="0" err="1" smtClean="0">
                <a:solidFill>
                  <a:schemeClr val="tx2"/>
                </a:solidFill>
              </a:rPr>
              <a:t>дэнэ</a:t>
            </a:r>
            <a:r>
              <a:rPr lang="ru-RU" sz="3200" dirty="0" smtClean="0">
                <a:solidFill>
                  <a:schemeClr val="tx2"/>
                </a:solidFill>
              </a:rPr>
              <a:t>?) </a:t>
            </a:r>
            <a:r>
              <a:rPr lang="ru-RU" sz="3200" dirty="0" smtClean="0"/>
              <a:t>… к1уэнущ.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>
                <a:solidFill>
                  <a:schemeClr val="tx2"/>
                </a:solidFill>
              </a:rPr>
              <a:t>(</a:t>
            </a:r>
            <a:r>
              <a:rPr lang="ru-RU" sz="3200" dirty="0" err="1" smtClean="0">
                <a:solidFill>
                  <a:schemeClr val="tx2"/>
                </a:solidFill>
              </a:rPr>
              <a:t>Дапщэщ</a:t>
            </a:r>
            <a:r>
              <a:rPr lang="ru-RU" sz="3200" dirty="0" smtClean="0">
                <a:solidFill>
                  <a:schemeClr val="tx2"/>
                </a:solidFill>
              </a:rPr>
              <a:t>?) </a:t>
            </a:r>
            <a:r>
              <a:rPr lang="ru-RU" sz="3200" dirty="0" smtClean="0"/>
              <a:t>… </a:t>
            </a:r>
            <a:r>
              <a:rPr lang="ru-RU" sz="3200" dirty="0" err="1" smtClean="0"/>
              <a:t>Налшык</a:t>
            </a:r>
            <a:r>
              <a:rPr lang="ru-RU" sz="3200" dirty="0" smtClean="0"/>
              <a:t> </a:t>
            </a:r>
            <a:r>
              <a:rPr lang="ru-RU" sz="3200" dirty="0" err="1" smtClean="0"/>
              <a:t>псыежэхыр</a:t>
            </a:r>
            <a:r>
              <a:rPr lang="ru-RU" sz="3200" dirty="0" smtClean="0"/>
              <a:t> </a:t>
            </a:r>
            <a:r>
              <a:rPr lang="ru-RU" sz="3200" dirty="0" err="1" smtClean="0"/>
              <a:t>мэщт</a:t>
            </a:r>
            <a:r>
              <a:rPr lang="ru-RU" sz="3200" dirty="0" smtClean="0"/>
              <a:t>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Илъэсыщ1эм ц1ыхухэм </a:t>
            </a:r>
            <a:r>
              <a:rPr lang="ru-RU" sz="3200" dirty="0" smtClean="0">
                <a:solidFill>
                  <a:schemeClr val="tx2"/>
                </a:solidFill>
              </a:rPr>
              <a:t>(сыт?) </a:t>
            </a:r>
            <a:r>
              <a:rPr lang="ru-RU" sz="3200" dirty="0" smtClean="0"/>
              <a:t>… ягъэщ1эращ1э.</a:t>
            </a:r>
          </a:p>
          <a:p>
            <a:pPr marL="457200" indent="-457200">
              <a:buFont typeface="Wingdings" pitchFamily="2" charset="2"/>
              <a:buChar char="ü"/>
            </a:pP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4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0" y="2204864"/>
            <a:ext cx="4752528" cy="446449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Сэ</a:t>
            </a:r>
            <a:r>
              <a:rPr lang="ru-RU" dirty="0" smtClean="0"/>
              <a:t>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з</a:t>
            </a:r>
            <a:r>
              <a:rPr lang="ru-RU" dirty="0" err="1" smtClean="0"/>
              <a:t>огъэхьэзыр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Уэ</a:t>
            </a:r>
            <a:r>
              <a:rPr lang="ru-RU" dirty="0"/>
              <a:t>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б</a:t>
            </a:r>
            <a:r>
              <a:rPr lang="ru-RU" dirty="0" err="1" smtClean="0"/>
              <a:t>огъэхьэзыр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/>
              <a:t>Абы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е</a:t>
            </a:r>
            <a:r>
              <a:rPr lang="ru-RU" dirty="0" err="1" smtClean="0"/>
              <a:t>гъэхьэзыр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/>
              <a:t>Дэ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д</a:t>
            </a:r>
            <a:r>
              <a:rPr lang="ru-RU" dirty="0" err="1" smtClean="0"/>
              <a:t>огъэхьэзыр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err="1" smtClean="0"/>
              <a:t>Фэ</a:t>
            </a:r>
            <a:r>
              <a:rPr lang="ru-RU" dirty="0"/>
              <a:t>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в</a:t>
            </a:r>
            <a:r>
              <a:rPr lang="ru-RU" dirty="0" err="1" smtClean="0"/>
              <a:t>огъэхьэзыр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err="1" smtClean="0"/>
              <a:t>Абыхэм</a:t>
            </a:r>
            <a:r>
              <a:rPr lang="ru-RU" dirty="0"/>
              <a:t> </a:t>
            </a:r>
            <a:r>
              <a:rPr lang="ru-RU" dirty="0" err="1" smtClean="0"/>
              <a:t>зыху</a:t>
            </a:r>
            <a:r>
              <a:rPr lang="ru-RU" dirty="0" err="1" smtClean="0">
                <a:solidFill>
                  <a:srgbClr val="FF0000"/>
                </a:solidFill>
              </a:rPr>
              <a:t>а</a:t>
            </a:r>
            <a:r>
              <a:rPr lang="ru-RU" dirty="0" err="1" smtClean="0"/>
              <a:t>гъэхьэзыр</a:t>
            </a:r>
            <a:r>
              <a:rPr lang="ru-RU" dirty="0"/>
              <a:t>.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07504" y="2204864"/>
            <a:ext cx="3960440" cy="446449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smtClean="0"/>
              <a:t>… 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з</a:t>
            </a:r>
            <a:r>
              <a:rPr lang="ru-RU" sz="3200" dirty="0" err="1" smtClean="0"/>
              <a:t>ожыхь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… 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б</a:t>
            </a:r>
            <a:r>
              <a:rPr lang="ru-RU" sz="3200" dirty="0" err="1" smtClean="0"/>
              <a:t>ожыхь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Абы </a:t>
            </a:r>
            <a:r>
              <a:rPr lang="ru-RU" sz="3200" dirty="0"/>
              <a:t>… </a:t>
            </a:r>
            <a:r>
              <a:rPr lang="ru-RU" sz="3200" dirty="0" err="1" smtClean="0"/>
              <a:t>къ</a:t>
            </a:r>
            <a:r>
              <a:rPr lang="ru-RU" sz="3200" dirty="0" err="1" smtClean="0">
                <a:solidFill>
                  <a:srgbClr val="FF0000"/>
                </a:solidFill>
              </a:rPr>
              <a:t>е</a:t>
            </a:r>
            <a:r>
              <a:rPr lang="ru-RU" sz="3200" dirty="0" err="1" smtClean="0"/>
              <a:t>жыхь</a:t>
            </a:r>
            <a:r>
              <a:rPr lang="ru-RU" sz="3200" dirty="0"/>
              <a:t>.</a:t>
            </a:r>
          </a:p>
          <a:p>
            <a:r>
              <a:rPr lang="ru-RU" sz="3200" dirty="0" smtClean="0"/>
              <a:t>Дэ </a:t>
            </a:r>
            <a:r>
              <a:rPr lang="ru-RU" sz="3200" dirty="0"/>
              <a:t>… 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д</a:t>
            </a:r>
            <a:r>
              <a:rPr lang="ru-RU" sz="3200" dirty="0" err="1" smtClean="0"/>
              <a:t>ожыхь</a:t>
            </a:r>
            <a:r>
              <a:rPr lang="ru-RU" sz="3200" dirty="0"/>
              <a:t>.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</a:t>
            </a:r>
            <a:r>
              <a:rPr lang="ru-RU" sz="3200" dirty="0"/>
              <a:t>… 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в</a:t>
            </a:r>
            <a:r>
              <a:rPr lang="ru-RU" sz="3200" dirty="0" err="1" smtClean="0"/>
              <a:t>ожыхь</a:t>
            </a:r>
            <a:r>
              <a:rPr lang="ru-RU" sz="3200" dirty="0"/>
              <a:t>.</a:t>
            </a:r>
          </a:p>
          <a:p>
            <a:r>
              <a:rPr lang="ru-RU" sz="3200" dirty="0" err="1" smtClean="0"/>
              <a:t>Абыхэм</a:t>
            </a:r>
            <a:r>
              <a:rPr lang="ru-RU" sz="3200" dirty="0" smtClean="0"/>
              <a:t> …</a:t>
            </a:r>
            <a:r>
              <a:rPr lang="ru-RU" sz="3200" dirty="0" err="1" smtClean="0"/>
              <a:t>къ</a:t>
            </a:r>
            <a:r>
              <a:rPr lang="ru-RU" sz="3200" dirty="0" err="1" smtClean="0">
                <a:solidFill>
                  <a:srgbClr val="FF0000"/>
                </a:solidFill>
              </a:rPr>
              <a:t>а</a:t>
            </a:r>
            <a:r>
              <a:rPr lang="ru-RU" sz="3200" dirty="0" err="1" smtClean="0"/>
              <a:t>жыхь</a:t>
            </a:r>
            <a:r>
              <a:rPr lang="ru-RU" sz="3200" dirty="0"/>
              <a:t>.</a:t>
            </a:r>
          </a:p>
          <a:p>
            <a:endParaRPr lang="ru-RU" sz="3200" dirty="0" smtClean="0"/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1728192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Работаем с глаголами </a:t>
            </a:r>
            <a:r>
              <a:rPr lang="ru-RU" dirty="0" err="1" smtClean="0">
                <a:solidFill>
                  <a:srgbClr val="FF0000"/>
                </a:solidFill>
              </a:rPr>
              <a:t>къэжыхьын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зыхуэгъэхьэзырын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458</TotalTime>
  <Words>368</Words>
  <Application>Microsoft Office PowerPoint</Application>
  <PresentationFormat>Экран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Изучаем  кабардинский язык</vt:lpstr>
      <vt:lpstr>Вспомогательный глагол хъун.</vt:lpstr>
      <vt:lpstr>Псалъухахэр нэвгъэсыж.</vt:lpstr>
      <vt:lpstr>Фыкъеджэ,  Урысыбзэк1э зэвдзэк1.</vt:lpstr>
      <vt:lpstr>Псалъэщ1эхэр зыдогъащ1э</vt:lpstr>
      <vt:lpstr>Презентация PowerPoint</vt:lpstr>
      <vt:lpstr>Презентация PowerPoint</vt:lpstr>
      <vt:lpstr>Псалъэухахэм Къезэгъ псалъэхэр хэвгъэувэж</vt:lpstr>
      <vt:lpstr>Работаем с глаголами къэжыхьын, зыхуэгъэхьэзырын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31</cp:revision>
  <dcterms:created xsi:type="dcterms:W3CDTF">2014-03-12T17:19:47Z</dcterms:created>
  <dcterms:modified xsi:type="dcterms:W3CDTF">2014-05-29T14:06:28Z</dcterms:modified>
</cp:coreProperties>
</file>