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79" r:id="rId5"/>
    <p:sldId id="269" r:id="rId6"/>
    <p:sldId id="271" r:id="rId7"/>
    <p:sldId id="280" r:id="rId8"/>
    <p:sldId id="272" r:id="rId9"/>
    <p:sldId id="274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№76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Урысыбзэк1э жыф1э: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4" cy="3240360"/>
          </a:xfrm>
        </p:spPr>
        <p:txBody>
          <a:bodyPr>
            <a:noAutofit/>
          </a:bodyPr>
          <a:lstStyle/>
          <a:p>
            <a:pPr algn="just"/>
            <a:r>
              <a:rPr lang="ru-RU" sz="3400" i="1" dirty="0" smtClean="0"/>
              <a:t>щ1ымахуэпэ, щ1ымахуэк1э, </a:t>
            </a:r>
            <a:r>
              <a:rPr lang="ru-RU" sz="3400" i="1" dirty="0" err="1" smtClean="0"/>
              <a:t>уэс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къос</a:t>
            </a:r>
            <a:r>
              <a:rPr lang="ru-RU" sz="3400" i="1" dirty="0" smtClean="0"/>
              <a:t>, Илъэсыщ1э, Илъэсыщ1эр </a:t>
            </a:r>
            <a:r>
              <a:rPr lang="ru-RU" sz="3400" i="1" dirty="0" err="1" smtClean="0"/>
              <a:t>къэсащ</a:t>
            </a:r>
            <a:r>
              <a:rPr lang="ru-RU" sz="3400" i="1" dirty="0" smtClean="0"/>
              <a:t>, щ1ымахуэку, </a:t>
            </a:r>
            <a:r>
              <a:rPr lang="ru-RU" sz="3400" i="1" dirty="0" err="1" smtClean="0"/>
              <a:t>лъэрыжэ</a:t>
            </a:r>
            <a:r>
              <a:rPr lang="ru-RU" sz="3400" i="1" dirty="0" smtClean="0"/>
              <a:t>, 1эжьэ, 1эжьэк1э </a:t>
            </a:r>
            <a:r>
              <a:rPr lang="ru-RU" sz="3400" i="1" dirty="0" err="1" smtClean="0"/>
              <a:t>къыдожыхь</a:t>
            </a:r>
            <a:r>
              <a:rPr lang="ru-RU" sz="3400" i="1" dirty="0" smtClean="0"/>
              <a:t>, лъэрыжэк1э </a:t>
            </a:r>
            <a:r>
              <a:rPr lang="ru-RU" sz="3400" i="1" dirty="0" err="1" smtClean="0"/>
              <a:t>къэзжыхьащ</a:t>
            </a:r>
            <a:r>
              <a:rPr lang="ru-RU" sz="3400" i="1" dirty="0" smtClean="0"/>
              <a:t>,</a:t>
            </a:r>
            <a:r>
              <a:rPr lang="ru-RU" sz="3400" i="1" dirty="0"/>
              <a:t> </a:t>
            </a:r>
            <a:r>
              <a:rPr lang="ru-RU" sz="3400" i="1" dirty="0" err="1"/>
              <a:t>жыгхэм</a:t>
            </a:r>
            <a:r>
              <a:rPr lang="ru-RU" sz="3400" i="1" dirty="0"/>
              <a:t> </a:t>
            </a:r>
            <a:r>
              <a:rPr lang="ru-RU" sz="3400" i="1" dirty="0" err="1" smtClean="0"/>
              <a:t>уэс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телъщ</a:t>
            </a:r>
            <a:r>
              <a:rPr lang="ru-RU" sz="3400" i="1" dirty="0" smtClean="0"/>
              <a:t>,  </a:t>
            </a:r>
            <a:r>
              <a:rPr lang="ru-RU" sz="3400" i="1" dirty="0" err="1" smtClean="0"/>
              <a:t>елкэ</a:t>
            </a:r>
            <a:r>
              <a:rPr lang="ru-RU" sz="3400" i="1" dirty="0" smtClean="0"/>
              <a:t> дгъэщ1эрэщ1энущ. </a:t>
            </a:r>
            <a:endParaRPr lang="ru-RU" sz="34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326" y="5322811"/>
            <a:ext cx="741682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Найдите глаголы, назовите время.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Адыгэбзэк1э жыф1э.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43924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400" i="1" dirty="0" smtClean="0"/>
              <a:t>Наступила </a:t>
            </a:r>
            <a:r>
              <a:rPr lang="ru-RU" sz="3400" i="1" dirty="0" smtClean="0"/>
              <a:t>зима, идет </a:t>
            </a:r>
            <a:r>
              <a:rPr lang="ru-RU" sz="3400" i="1" dirty="0"/>
              <a:t>снег. </a:t>
            </a:r>
          </a:p>
          <a:p>
            <a:pPr>
              <a:spcBef>
                <a:spcPts val="0"/>
              </a:spcBef>
            </a:pPr>
            <a:r>
              <a:rPr lang="ru-RU" sz="3400" i="1" dirty="0" smtClean="0"/>
              <a:t>В </a:t>
            </a:r>
            <a:r>
              <a:rPr lang="ru-RU" sz="3400" i="1" dirty="0"/>
              <a:t>начале зимы выпал снег. </a:t>
            </a:r>
            <a:endParaRPr lang="ru-RU" sz="3400" i="1" dirty="0" smtClean="0"/>
          </a:p>
          <a:p>
            <a:pPr>
              <a:spcBef>
                <a:spcPts val="0"/>
              </a:spcBef>
            </a:pPr>
            <a:r>
              <a:rPr lang="ru-RU" sz="3400" i="1" dirty="0" smtClean="0"/>
              <a:t>На </a:t>
            </a:r>
            <a:r>
              <a:rPr lang="ru-RU" sz="3400" i="1" dirty="0"/>
              <a:t>деревьях лежит </a:t>
            </a:r>
            <a:r>
              <a:rPr lang="ru-RU" sz="3400" i="1" dirty="0" smtClean="0"/>
              <a:t>снег</a:t>
            </a:r>
            <a:r>
              <a:rPr lang="ru-RU" sz="3400" i="1" dirty="0" smtClean="0"/>
              <a:t>. </a:t>
            </a:r>
            <a:endParaRPr lang="ru-RU" sz="3400" i="1" dirty="0" smtClean="0"/>
          </a:p>
          <a:p>
            <a:pPr>
              <a:spcBef>
                <a:spcPts val="0"/>
              </a:spcBef>
            </a:pPr>
            <a:r>
              <a:rPr lang="ru-RU" sz="3400" i="1" dirty="0" smtClean="0"/>
              <a:t>В </a:t>
            </a:r>
            <a:r>
              <a:rPr lang="ru-RU" sz="3400" i="1" dirty="0"/>
              <a:t>январе лежал глубокий снег. </a:t>
            </a:r>
            <a:endParaRPr lang="ru-RU" sz="3400" i="1" dirty="0" smtClean="0"/>
          </a:p>
          <a:p>
            <a:pPr>
              <a:spcBef>
                <a:spcPts val="0"/>
              </a:spcBef>
            </a:pPr>
            <a:r>
              <a:rPr lang="ru-RU" sz="3400" i="1" dirty="0" smtClean="0"/>
              <a:t>Очень </a:t>
            </a:r>
            <a:r>
              <a:rPr lang="ru-RU" sz="3400" i="1" dirty="0"/>
              <a:t>холодно, замерзла река. </a:t>
            </a:r>
            <a:endParaRPr lang="ru-RU" sz="3400" i="1" dirty="0" smtClean="0"/>
          </a:p>
          <a:p>
            <a:pPr>
              <a:spcBef>
                <a:spcPts val="0"/>
              </a:spcBef>
            </a:pPr>
            <a:r>
              <a:rPr lang="ru-RU" sz="3400" i="1" dirty="0" smtClean="0"/>
              <a:t>Дети </a:t>
            </a:r>
            <a:r>
              <a:rPr lang="ru-RU" sz="3400" i="1" dirty="0"/>
              <a:t>катаются на санках</a:t>
            </a:r>
            <a:r>
              <a:rPr lang="ru-RU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56784" cy="9000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сравнительная таблица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898597"/>
              </p:ext>
            </p:extLst>
          </p:nvPr>
        </p:nvGraphicFramePr>
        <p:xfrm>
          <a:off x="107502" y="1196749"/>
          <a:ext cx="8928993" cy="5661250"/>
        </p:xfrm>
        <a:graphic>
          <a:graphicData uri="http://schemas.openxmlformats.org/drawingml/2006/table">
            <a:tbl>
              <a:tblPr firstRow="1" firstCol="1" bandRow="1"/>
              <a:tblGrid>
                <a:gridCol w="1190928"/>
                <a:gridCol w="140340"/>
                <a:gridCol w="2453747"/>
                <a:gridCol w="2571989"/>
                <a:gridCol w="2571989"/>
              </a:tblGrid>
              <a:tr h="4804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0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81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1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1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04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8181">
                <a:tc gridSpan="2"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1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1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6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гъэщ1эращ1э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83" y="188640"/>
            <a:ext cx="8568952" cy="1008112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7"/>
            <a:ext cx="3960440" cy="522318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уэск1урий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уэск1урий </a:t>
            </a:r>
            <a:r>
              <a:rPr lang="ru-RU" sz="3200" dirty="0" smtClean="0"/>
              <a:t>щ1ын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щ1ын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уэс</a:t>
            </a:r>
            <a:r>
              <a:rPr lang="ru-RU" sz="3200" dirty="0" smtClean="0"/>
              <a:t> </a:t>
            </a:r>
            <a:r>
              <a:rPr lang="ru-RU" sz="3200" dirty="0" err="1"/>
              <a:t>дадэ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уэс</a:t>
            </a:r>
            <a:r>
              <a:rPr lang="ru-RU" sz="3200" dirty="0" smtClean="0"/>
              <a:t> </a:t>
            </a:r>
            <a:r>
              <a:rPr lang="ru-RU" sz="3200" dirty="0" err="1" smtClean="0"/>
              <a:t>гуащэ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/>
              <a:t>уэс</a:t>
            </a:r>
            <a:r>
              <a:rPr lang="ru-RU" sz="3200" dirty="0"/>
              <a:t> 1эшк1э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уэрам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щ1ыб/пщ1ант1э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55976" y="1412776"/>
            <a:ext cx="4608511" cy="5223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снеговик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сделать</a:t>
            </a:r>
            <a:r>
              <a:rPr lang="ru-RU" sz="3200" dirty="0"/>
              <a:t>, слепить снеговика;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i="1" dirty="0" err="1" smtClean="0"/>
              <a:t>перех</a:t>
            </a:r>
            <a:r>
              <a:rPr lang="ru-RU" sz="3200" i="1" dirty="0"/>
              <a:t>. </a:t>
            </a:r>
            <a:r>
              <a:rPr lang="ru-RU" sz="3200" dirty="0"/>
              <a:t>делать, сделать </a:t>
            </a:r>
            <a:r>
              <a:rPr lang="ru-RU" sz="3200" i="1" dirty="0"/>
              <a:t>что-л.;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Дед </a:t>
            </a:r>
            <a:r>
              <a:rPr lang="ru-RU" sz="3200" dirty="0"/>
              <a:t>Мороз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Снегурочка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снежки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улица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двор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2" y="332656"/>
            <a:ext cx="3384376" cy="63033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200" dirty="0"/>
              <a:t>щ1ы1э </a:t>
            </a:r>
            <a:r>
              <a:rPr lang="ru-RU" sz="3200" dirty="0" err="1"/>
              <a:t>уае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сытхъу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хьэщхьэтеуэ</a:t>
            </a:r>
            <a:endParaRPr lang="ru-RU" sz="3200" dirty="0" smtClean="0"/>
          </a:p>
          <a:p>
            <a:pPr>
              <a:spcBef>
                <a:spcPts val="0"/>
              </a:spcBef>
            </a:pP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жьы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ru-RU" sz="3200" dirty="0" err="1" smtClean="0"/>
              <a:t>жьапщэ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ru-RU" sz="3200" dirty="0" smtClean="0"/>
              <a:t>п1ыщ1эн</a:t>
            </a:r>
          </a:p>
          <a:p>
            <a:pPr>
              <a:spcBef>
                <a:spcPts val="0"/>
              </a:spcBef>
            </a:pP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ru-RU" sz="3200" dirty="0" smtClean="0"/>
              <a:t>щ1ы1эм </a:t>
            </a:r>
            <a:r>
              <a:rPr lang="ru-RU" sz="3200" dirty="0" err="1" smtClean="0"/>
              <a:t>исын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уэсым</a:t>
            </a:r>
            <a:r>
              <a:rPr lang="ru-RU" sz="3200" dirty="0" smtClean="0"/>
              <a:t> щ1игъэнэн</a:t>
            </a:r>
            <a:endParaRPr lang="ru-RU" sz="3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635896" y="332655"/>
            <a:ext cx="5400600" cy="63033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200" dirty="0" smtClean="0"/>
              <a:t>сильный </a:t>
            </a:r>
            <a:r>
              <a:rPr lang="ru-RU" sz="3200" dirty="0"/>
              <a:t>мороз </a:t>
            </a:r>
          </a:p>
          <a:p>
            <a:pPr>
              <a:spcBef>
                <a:spcPts val="0"/>
              </a:spcBef>
            </a:pPr>
            <a:r>
              <a:rPr lang="ru-RU" sz="3200" dirty="0" smtClean="0"/>
              <a:t>иней  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smtClean="0"/>
              <a:t>1</a:t>
            </a:r>
            <a:r>
              <a:rPr lang="ru-RU" sz="3200" dirty="0"/>
              <a:t>) иней; 2) слежавшийся снег на деревьях</a:t>
            </a:r>
          </a:p>
          <a:p>
            <a:pPr>
              <a:spcBef>
                <a:spcPts val="0"/>
              </a:spcBef>
            </a:pPr>
            <a:r>
              <a:rPr lang="ru-RU" sz="3200" dirty="0" smtClean="0"/>
              <a:t>ветер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smtClean="0"/>
              <a:t>ветреная </a:t>
            </a:r>
            <a:r>
              <a:rPr lang="ru-RU" sz="3200" dirty="0"/>
              <a:t>погода</a:t>
            </a:r>
          </a:p>
          <a:p>
            <a:pPr>
              <a:spcBef>
                <a:spcPts val="0"/>
              </a:spcBef>
            </a:pPr>
            <a:r>
              <a:rPr lang="ru-RU" sz="3200" i="1" dirty="0" err="1" smtClean="0"/>
              <a:t>неперех</a:t>
            </a:r>
            <a:r>
              <a:rPr lang="ru-RU" sz="3200" i="1" dirty="0"/>
              <a:t>. </a:t>
            </a:r>
            <a:r>
              <a:rPr lang="ru-RU" sz="3200" dirty="0"/>
              <a:t>мёрзнуть, замерзать, зябнуть</a:t>
            </a:r>
            <a:r>
              <a:rPr lang="ru-RU" sz="3200" dirty="0" smtClean="0"/>
              <a:t>; </a:t>
            </a:r>
          </a:p>
          <a:p>
            <a:pPr>
              <a:spcBef>
                <a:spcPts val="0"/>
              </a:spcBef>
            </a:pPr>
            <a:r>
              <a:rPr lang="ru-RU" sz="3200" i="1" dirty="0" err="1" smtClean="0"/>
              <a:t>неперех</a:t>
            </a:r>
            <a:r>
              <a:rPr lang="ru-RU" sz="3200" i="1" dirty="0" smtClean="0"/>
              <a:t>. </a:t>
            </a:r>
            <a:r>
              <a:rPr lang="ru-RU" sz="3200" dirty="0" smtClean="0"/>
              <a:t>замерзнуть </a:t>
            </a:r>
          </a:p>
          <a:p>
            <a:pPr>
              <a:spcBef>
                <a:spcPts val="0"/>
              </a:spcBef>
            </a:pPr>
            <a:r>
              <a:rPr lang="ru-RU" sz="3200" i="1" dirty="0" err="1" smtClean="0"/>
              <a:t>перех</a:t>
            </a:r>
            <a:r>
              <a:rPr lang="ru-RU" sz="3200" i="1" dirty="0"/>
              <a:t>.</a:t>
            </a:r>
            <a:r>
              <a:rPr lang="ru-RU" sz="3200" dirty="0"/>
              <a:t> быть покрытым снегом;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8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96944" cy="10440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Спряжение глагола </a:t>
            </a:r>
            <a:r>
              <a:rPr lang="ru-RU" dirty="0" smtClean="0">
                <a:solidFill>
                  <a:srgbClr val="0070C0"/>
                </a:solidFill>
              </a:rPr>
              <a:t>замерзнуть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90336"/>
              </p:ext>
            </p:extLst>
          </p:nvPr>
        </p:nvGraphicFramePr>
        <p:xfrm>
          <a:off x="251520" y="1412776"/>
          <a:ext cx="8712969" cy="5368512"/>
        </p:xfrm>
        <a:graphic>
          <a:graphicData uri="http://schemas.openxmlformats.org/drawingml/2006/table">
            <a:tbl>
              <a:tblPr firstRow="1" firstCol="1" bandRow="1"/>
              <a:tblGrid>
                <a:gridCol w="1162116"/>
                <a:gridCol w="136945"/>
                <a:gridCol w="2394382"/>
                <a:gridCol w="2509763"/>
                <a:gridCol w="2509763"/>
              </a:tblGrid>
              <a:tr h="3928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1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851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b="1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77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</a:t>
                      </a:r>
                      <a:endParaRPr lang="ru-RU" sz="2000" b="1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4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3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4253">
                <a:tc gridSpan="2"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</a:t>
                      </a:r>
                      <a:endParaRPr lang="ru-RU" sz="2000" b="1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2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фэ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ф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ф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 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2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6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исащ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щ1ы1эм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исынущ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63272" cy="1008112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Псалъэухахэр</a:t>
            </a:r>
            <a:r>
              <a:rPr lang="ru-RU" dirty="0" smtClean="0"/>
              <a:t> </a:t>
            </a:r>
            <a:r>
              <a:rPr lang="ru-RU" dirty="0" err="1" smtClean="0"/>
              <a:t>нэвгъэсыж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8964488" cy="551723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ru-RU" sz="3400" dirty="0" err="1" smtClean="0"/>
              <a:t>Сабийхэм</a:t>
            </a:r>
            <a:r>
              <a:rPr lang="ru-RU" sz="3400" dirty="0" smtClean="0"/>
              <a:t> </a:t>
            </a:r>
            <a:r>
              <a:rPr lang="ru-RU" sz="3400" dirty="0"/>
              <a:t>уэск1урий ящ1, </a:t>
            </a:r>
            <a:r>
              <a:rPr lang="ru-RU" sz="3400" dirty="0" err="1"/>
              <a:t>дэри</a:t>
            </a:r>
            <a:r>
              <a:rPr lang="ru-RU" sz="3400" dirty="0"/>
              <a:t> ... 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400" dirty="0"/>
              <a:t>Дэ щ1ымахуэм доп1ыщ1э, </a:t>
            </a:r>
            <a:r>
              <a:rPr lang="ru-RU" sz="3400" dirty="0" err="1"/>
              <a:t>фэри</a:t>
            </a:r>
            <a:r>
              <a:rPr lang="ru-RU" sz="3400" dirty="0"/>
              <a:t>... 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400" dirty="0" err="1" smtClean="0"/>
              <a:t>Уэ</a:t>
            </a:r>
            <a:r>
              <a:rPr lang="ru-RU" sz="3400" dirty="0" smtClean="0"/>
              <a:t> лъэрыжэк1э </a:t>
            </a:r>
            <a:r>
              <a:rPr lang="ru-RU" sz="3400" dirty="0" err="1" smtClean="0"/>
              <a:t>къыбожыхь</a:t>
            </a:r>
            <a:r>
              <a:rPr lang="ru-RU" sz="3400" dirty="0" smtClean="0"/>
              <a:t>, </a:t>
            </a:r>
            <a:r>
              <a:rPr lang="ru-RU" sz="3400" dirty="0" err="1" smtClean="0"/>
              <a:t>сэри</a:t>
            </a:r>
            <a:r>
              <a:rPr lang="ru-RU" sz="3400" dirty="0" smtClean="0"/>
              <a:t> ... 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400" dirty="0" err="1" smtClean="0"/>
              <a:t>Жыгхэр</a:t>
            </a:r>
            <a:r>
              <a:rPr lang="ru-RU" sz="3400" dirty="0" smtClean="0"/>
              <a:t> </a:t>
            </a:r>
            <a:r>
              <a:rPr lang="ru-RU" sz="3400" dirty="0" err="1"/>
              <a:t>уэсым</a:t>
            </a:r>
            <a:r>
              <a:rPr lang="ru-RU" sz="3400" dirty="0"/>
              <a:t> щ1игъэнащ, пщ1ант1эри ... 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400" dirty="0" err="1" smtClean="0"/>
              <a:t>Къуалэбзухэр</a:t>
            </a:r>
            <a:r>
              <a:rPr lang="ru-RU" sz="3400" dirty="0" smtClean="0"/>
              <a:t> </a:t>
            </a:r>
            <a:r>
              <a:rPr lang="ru-RU" sz="3400" dirty="0"/>
              <a:t>щ1ы1эм </a:t>
            </a:r>
            <a:r>
              <a:rPr lang="ru-RU" sz="3400" dirty="0" err="1"/>
              <a:t>ес</a:t>
            </a:r>
            <a:r>
              <a:rPr lang="ru-RU" sz="3400" dirty="0"/>
              <a:t>, </a:t>
            </a:r>
            <a:r>
              <a:rPr lang="ru-RU" sz="3400" dirty="0" err="1" smtClean="0"/>
              <a:t>псэущхьэхэри</a:t>
            </a:r>
            <a:r>
              <a:rPr lang="ru-RU" sz="3400" dirty="0" smtClean="0"/>
              <a:t> </a:t>
            </a:r>
            <a:r>
              <a:rPr lang="ru-RU" sz="3400" dirty="0"/>
              <a:t>... .</a:t>
            </a:r>
          </a:p>
          <a:p>
            <a:pPr marL="457200" indent="-457200">
              <a:buFont typeface="Wingdings" pitchFamily="2" charset="2"/>
              <a:buChar char="ü"/>
            </a:pP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4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27584" y="1700808"/>
            <a:ext cx="7416824" cy="2808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err="1"/>
              <a:t>Сабийр</a:t>
            </a:r>
            <a:r>
              <a:rPr lang="ru-RU" sz="3200" dirty="0"/>
              <a:t> щ1ы1эм </a:t>
            </a:r>
            <a:r>
              <a:rPr lang="ru-RU" sz="3200" dirty="0" err="1"/>
              <a:t>исмэ</a:t>
            </a:r>
            <a:r>
              <a:rPr lang="ru-RU" sz="3200" dirty="0"/>
              <a:t>, ... . </a:t>
            </a:r>
            <a:endParaRPr lang="ru-RU" sz="3200" dirty="0" smtClean="0"/>
          </a:p>
          <a:p>
            <a:r>
              <a:rPr lang="ru-RU" sz="3200" dirty="0" smtClean="0"/>
              <a:t>Щ1ы1эм </a:t>
            </a:r>
            <a:r>
              <a:rPr lang="ru-RU" sz="3200" dirty="0" err="1"/>
              <a:t>уисмэ</a:t>
            </a:r>
            <a:r>
              <a:rPr lang="ru-RU" sz="3200" dirty="0"/>
              <a:t>, ... . </a:t>
            </a:r>
          </a:p>
          <a:p>
            <a:r>
              <a:rPr lang="ru-RU" sz="3200" dirty="0" err="1"/>
              <a:t>Сабийр</a:t>
            </a:r>
            <a:r>
              <a:rPr lang="ru-RU" sz="3200" dirty="0"/>
              <a:t> п1ыщ1эмэ, ... . </a:t>
            </a:r>
            <a:endParaRPr lang="ru-RU" sz="3200" dirty="0" smtClean="0"/>
          </a:p>
          <a:p>
            <a:r>
              <a:rPr lang="ru-RU" sz="3200" dirty="0" smtClean="0"/>
              <a:t>Уп1ыщ1эмэ</a:t>
            </a:r>
            <a:r>
              <a:rPr lang="ru-RU" sz="3200" dirty="0"/>
              <a:t>, ... . 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1224136"/>
          </a:xfrm>
        </p:spPr>
        <p:txBody>
          <a:bodyPr>
            <a:no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Псалъэухахэр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дауэ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нэбгъэсыж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хъуну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829148" y="4869160"/>
            <a:ext cx="7416824" cy="17281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 smtClean="0">
                <a:solidFill>
                  <a:srgbClr val="FF0000"/>
                </a:solidFill>
              </a:rPr>
              <a:t>Къэвгъэсэбэп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хъунухэр</a:t>
            </a:r>
            <a:r>
              <a:rPr lang="ru-RU" sz="3200" dirty="0" smtClean="0">
                <a:solidFill>
                  <a:srgbClr val="FF0000"/>
                </a:solidFill>
              </a:rPr>
              <a:t>: </a:t>
            </a:r>
            <a:r>
              <a:rPr lang="ru-RU" sz="3200" dirty="0" err="1" smtClean="0">
                <a:solidFill>
                  <a:schemeClr val="tx1"/>
                </a:solidFill>
              </a:rPr>
              <a:t>хуабэу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хуапэ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хуабэу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зыхуапэ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684</TotalTime>
  <Words>364</Words>
  <Application>Microsoft Office PowerPoint</Application>
  <PresentationFormat>Экран (4:3)</PresentationFormat>
  <Paragraphs>149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Изучаем  кабардинский язык</vt:lpstr>
      <vt:lpstr>Урысыбзэк1э жыф1э:</vt:lpstr>
      <vt:lpstr>Адыгэбзэк1э жыф1э.</vt:lpstr>
      <vt:lpstr>сравнительная таблица</vt:lpstr>
      <vt:lpstr>Псалъэщ1эхэр зыдогъащ1э</vt:lpstr>
      <vt:lpstr>Презентация PowerPoint</vt:lpstr>
      <vt:lpstr>Спряжение глагола замерзнуть</vt:lpstr>
      <vt:lpstr>Псалъэухахэр нэвгъэсыж</vt:lpstr>
      <vt:lpstr>Псалъэухахэр дауэ нэбгъэсыж хъуну?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40</cp:revision>
  <dcterms:created xsi:type="dcterms:W3CDTF">2014-03-12T17:19:47Z</dcterms:created>
  <dcterms:modified xsi:type="dcterms:W3CDTF">2014-05-29T14:16:51Z</dcterms:modified>
</cp:coreProperties>
</file>