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9" r:id="rId3"/>
    <p:sldId id="280" r:id="rId4"/>
    <p:sldId id="277" r:id="rId5"/>
    <p:sldId id="283" r:id="rId6"/>
    <p:sldId id="265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07C9-292F-4772-80FF-D1698E4A8F3E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C54F-EF04-48F9-8F98-D01837680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5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C54F-EF04-48F9-8F98-D01837680C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11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11.09.2014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язык</a:t>
            </a:r>
            <a:endParaRPr kumimoji="0" lang="ru-RU" sz="5400" b="1" i="0" u="none" strike="noStrike" kern="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78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Телефон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псалъэмакъ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7504" y="1124744"/>
            <a:ext cx="8928992" cy="5532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Алим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махуэ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ф1ыуэ, си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шыпхъу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ц1ык1у!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Миланэ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: Нэхъыф1ыжу, си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дэлъху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ц1ык1у!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фыщытхэ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Мамэ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папэ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Псори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тэмэмщ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Алим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Дыузыншэщ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Дадэрэ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нанэрэ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щыт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Ахэри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узыншэщ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щэбэтымрэ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тхьэмахуэмрэ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къуажэм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сыщы1ащ.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Сигу къэк1ащ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къуажэр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унагъуэр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Сынэк1уэжыну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сыхуейт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Дапщэщ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укъыщык1уэжынур?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 smtClean="0">
                <a:solidFill>
                  <a:schemeClr val="tx1"/>
                </a:solidFill>
                <a:ea typeface="Calibri"/>
                <a:cs typeface="Times New Roman"/>
              </a:rPr>
              <a:t>Уо</a:t>
            </a:r>
            <a:r>
              <a:rPr lang="ru-RU" sz="2600" dirty="0" smtClean="0">
                <a:solidFill>
                  <a:schemeClr val="tx1"/>
                </a:solidFill>
                <a:ea typeface="Calibri"/>
                <a:cs typeface="Times New Roman"/>
              </a:rPr>
              <a:t>!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Гъэмахуэм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еджэныр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сыухмэ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щыт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узыншагъэр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сыф1щ.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Миланэ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щыт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абык1э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дунейр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  <a:endParaRPr lang="ru-RU" sz="26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453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 smtClean="0">
                <a:ea typeface="Calibri"/>
                <a:cs typeface="Times New Roman"/>
              </a:rPr>
              <a:t>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.: Щ1ы1эщ,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дыгъуасэ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уэс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куу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къесащ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Налшык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и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уэрамхэр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уэсым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щ1игъэнащ.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Жыгхэри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хьэщхьэтеуэм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щ1игъэнащ.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Дунейр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дахэ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дыдэ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хъунщ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 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b="1" dirty="0" err="1">
                <a:solidFill>
                  <a:schemeClr val="tx1"/>
                </a:solidFill>
                <a:ea typeface="Calibri"/>
                <a:cs typeface="Times New Roman"/>
              </a:rPr>
              <a:t>Ауэ</a:t>
            </a:r>
            <a:r>
              <a:rPr lang="ru-RU" sz="2600" b="1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ea typeface="Calibri"/>
                <a:cs typeface="Times New Roman"/>
              </a:rPr>
              <a:t>сытми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дахэ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! </a:t>
            </a: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 smtClean="0">
                <a:solidFill>
                  <a:schemeClr val="tx1"/>
                </a:solidFill>
                <a:ea typeface="Calibri"/>
                <a:cs typeface="Times New Roman"/>
              </a:rPr>
              <a:t>А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.: Сигу къэк1ащ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уэсри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пщ1ант1эри,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хадэри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Мыбык1э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уэс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щы1экъым.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Хуабэ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абык1э,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Алим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Хуабэ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дыдэщ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Махуэ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къэс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Атлантикэ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ea typeface="Calibri"/>
                <a:cs typeface="Times New Roman"/>
              </a:rPr>
              <a:t>хы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smtClean="0">
                <a:solidFill>
                  <a:schemeClr val="tx1"/>
                </a:solidFill>
                <a:ea typeface="Calibri"/>
                <a:cs typeface="Times New Roman"/>
              </a:rPr>
              <a:t>зыщызогъэпск1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Зи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насып!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сыхуейт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Флоридэ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сыщы1эну!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Инджылыбзэр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ф1ыуэ зэгъащ1э.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Школыр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къэбухмэ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укъэк1уэнщ.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Аращ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сэри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си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гугъэр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А.: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Миланэ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псоми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ea typeface="Calibri"/>
                <a:cs typeface="Times New Roman"/>
              </a:rPr>
              <a:t>сэлам</a:t>
            </a:r>
            <a:r>
              <a:rPr lang="ru-RU" sz="2600" b="1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b="1" dirty="0" err="1" smtClean="0">
                <a:solidFill>
                  <a:schemeClr val="tx1"/>
                </a:solidFill>
                <a:ea typeface="Calibri"/>
                <a:cs typeface="Times New Roman"/>
              </a:rPr>
              <a:t>схуехыж</a:t>
            </a:r>
            <a:r>
              <a:rPr lang="ru-RU" sz="2600" b="1" dirty="0" smtClean="0">
                <a:solidFill>
                  <a:schemeClr val="tx1"/>
                </a:solidFill>
                <a:ea typeface="Calibri"/>
                <a:cs typeface="Times New Roman"/>
              </a:rPr>
              <a:t>.</a:t>
            </a:r>
            <a:r>
              <a:rPr lang="ru-RU" sz="2600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 smtClean="0">
                <a:solidFill>
                  <a:schemeClr val="tx1"/>
                </a:solidFill>
                <a:ea typeface="Calibri"/>
                <a:cs typeface="Times New Roman"/>
              </a:rPr>
              <a:t>Узыншэу</a:t>
            </a:r>
            <a:r>
              <a:rPr lang="ru-RU" sz="2600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ущыт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!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М.: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Узыншэу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, </a:t>
            </a:r>
            <a:r>
              <a:rPr lang="ru-RU" sz="2600" dirty="0" err="1">
                <a:solidFill>
                  <a:schemeClr val="tx1"/>
                </a:solidFill>
                <a:ea typeface="Calibri"/>
                <a:cs typeface="Times New Roman"/>
              </a:rPr>
              <a:t>Алим</a:t>
            </a:r>
            <a:r>
              <a:rPr lang="ru-RU" sz="2600" dirty="0">
                <a:solidFill>
                  <a:schemeClr val="tx1"/>
                </a:solidFill>
                <a:ea typeface="Calibri"/>
                <a:cs typeface="Times New Roman"/>
              </a:rPr>
              <a:t>!</a:t>
            </a:r>
            <a:endParaRPr lang="ru-RU" sz="26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81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488832" cy="72008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Диалогым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елэжьын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4464496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sz="2800" dirty="0" err="1" smtClean="0">
                <a:solidFill>
                  <a:schemeClr val="tx1"/>
                </a:solidFill>
              </a:rPr>
              <a:t>Хэт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сымэ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</a:rPr>
              <a:t>диалогым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800" b="1" dirty="0" err="1" smtClean="0">
                <a:solidFill>
                  <a:schemeClr val="tx1"/>
                </a:solidFill>
              </a:rPr>
              <a:t>щызэпсалъэр</a:t>
            </a:r>
            <a:r>
              <a:rPr lang="ru-RU" sz="28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800" dirty="0" err="1" smtClean="0"/>
              <a:t>урысыбзэкIэ</a:t>
            </a:r>
            <a:r>
              <a:rPr lang="ru-RU" sz="2800" dirty="0" smtClean="0"/>
              <a:t> </a:t>
            </a:r>
            <a:r>
              <a:rPr lang="ru-RU" sz="2800" dirty="0" err="1" smtClean="0"/>
              <a:t>псэлъэн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ru-RU" sz="2800" dirty="0"/>
              <a:t>адыгэбзэк1э </a:t>
            </a:r>
            <a:r>
              <a:rPr lang="ru-RU" sz="2800" dirty="0" err="1" smtClean="0"/>
              <a:t>псэлъэн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ru-RU" sz="2800" dirty="0"/>
              <a:t>б</a:t>
            </a:r>
            <a:r>
              <a:rPr lang="ru-RU" sz="2800" dirty="0" smtClean="0"/>
              <a:t>алъкъэрыбзэк1э </a:t>
            </a:r>
            <a:r>
              <a:rPr lang="ru-RU" sz="2800" dirty="0" err="1" smtClean="0"/>
              <a:t>псэлъэн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ru-RU" sz="2800" dirty="0" err="1"/>
              <a:t>п</a:t>
            </a:r>
            <a:r>
              <a:rPr lang="ru-RU" sz="2800" dirty="0" err="1" smtClean="0"/>
              <a:t>сэлъэн</a:t>
            </a:r>
            <a:r>
              <a:rPr lang="ru-RU" sz="2800" dirty="0" smtClean="0"/>
              <a:t> щ1эдзэн </a:t>
            </a:r>
          </a:p>
          <a:p>
            <a:pPr>
              <a:spcBef>
                <a:spcPts val="0"/>
              </a:spcBef>
            </a:pPr>
            <a:r>
              <a:rPr lang="ru-RU" sz="2800" dirty="0" err="1">
                <a:ea typeface="Calibri"/>
              </a:rPr>
              <a:t>Хэт</a:t>
            </a:r>
            <a:r>
              <a:rPr lang="ru-RU" sz="2800" dirty="0">
                <a:ea typeface="Calibri"/>
              </a:rPr>
              <a:t> сымэ-</a:t>
            </a:r>
            <a:r>
              <a:rPr lang="ru-RU" sz="2800" b="1" dirty="0">
                <a:ea typeface="Calibri"/>
              </a:rPr>
              <a:t>т1э</a:t>
            </a:r>
            <a:r>
              <a:rPr lang="ru-RU" sz="2800" dirty="0">
                <a:ea typeface="Calibri"/>
              </a:rPr>
              <a:t> </a:t>
            </a:r>
            <a:r>
              <a:rPr lang="ru-RU" sz="2800" dirty="0" err="1">
                <a:ea typeface="Calibri"/>
              </a:rPr>
              <a:t>диалогым</a:t>
            </a:r>
            <a:r>
              <a:rPr lang="ru-RU" sz="2800" dirty="0">
                <a:ea typeface="Calibri"/>
              </a:rPr>
              <a:t> </a:t>
            </a:r>
            <a:r>
              <a:rPr lang="ru-RU" sz="2800" dirty="0" err="1">
                <a:ea typeface="Calibri"/>
              </a:rPr>
              <a:t>щызэпсалъэр</a:t>
            </a:r>
            <a:r>
              <a:rPr lang="ru-RU" sz="2800" dirty="0">
                <a:ea typeface="Calibri"/>
              </a:rPr>
              <a:t>?</a:t>
            </a:r>
            <a:endParaRPr lang="ru-RU" sz="2800" dirty="0" smtClean="0"/>
          </a:p>
          <a:p>
            <a:pPr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62796" y="1187853"/>
            <a:ext cx="4248472" cy="54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>
              <a:spcBef>
                <a:spcPts val="0"/>
              </a:spcBef>
            </a:pPr>
            <a:r>
              <a:rPr lang="ru-RU" sz="2800" b="1" dirty="0" err="1" smtClean="0">
                <a:solidFill>
                  <a:schemeClr val="tx1"/>
                </a:solidFill>
              </a:rPr>
              <a:t>сымэ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ea typeface="Calibri"/>
              </a:rPr>
              <a:t>– частица; </a:t>
            </a:r>
            <a:r>
              <a:rPr lang="ru-RU" sz="2800" b="1" dirty="0" smtClean="0">
                <a:solidFill>
                  <a:schemeClr val="tx1"/>
                </a:solidFill>
                <a:ea typeface="Calibri"/>
              </a:rPr>
              <a:t>и другие</a:t>
            </a:r>
          </a:p>
          <a:p>
            <a:pPr marL="252000">
              <a:spcBef>
                <a:spcPts val="0"/>
              </a:spcBef>
            </a:pPr>
            <a:r>
              <a:rPr lang="ru-RU" sz="2800" b="1" dirty="0" err="1">
                <a:solidFill>
                  <a:schemeClr val="tx1"/>
                </a:solidFill>
              </a:rPr>
              <a:t>щ</a:t>
            </a:r>
            <a:r>
              <a:rPr lang="ru-RU" sz="2800" b="1" dirty="0" err="1" smtClean="0">
                <a:solidFill>
                  <a:schemeClr val="tx1"/>
                </a:solidFill>
              </a:rPr>
              <a:t>ызэпсалъэр</a:t>
            </a:r>
            <a:r>
              <a:rPr lang="ru-RU" sz="2800" dirty="0" smtClean="0">
                <a:solidFill>
                  <a:schemeClr val="tx1"/>
                </a:solidFill>
              </a:rPr>
              <a:t> – от глагола </a:t>
            </a:r>
            <a:r>
              <a:rPr lang="ru-RU" sz="2800" b="1" dirty="0" err="1" smtClean="0">
                <a:solidFill>
                  <a:schemeClr val="tx1"/>
                </a:solidFill>
              </a:rPr>
              <a:t>псэлъэн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  <a:ea typeface="Calibri"/>
              </a:rPr>
              <a:t>– </a:t>
            </a:r>
            <a:r>
              <a:rPr lang="ru-RU" sz="2800" i="1" dirty="0" err="1">
                <a:solidFill>
                  <a:schemeClr val="tx1"/>
                </a:solidFill>
                <a:ea typeface="Calibri"/>
              </a:rPr>
              <a:t>неперех</a:t>
            </a:r>
            <a:r>
              <a:rPr lang="ru-RU" sz="2800" i="1" dirty="0">
                <a:solidFill>
                  <a:schemeClr val="tx1"/>
                </a:solidFill>
                <a:ea typeface="Calibri"/>
              </a:rPr>
              <a:t>. </a:t>
            </a:r>
            <a:r>
              <a:rPr lang="ru-RU" sz="2800" dirty="0">
                <a:solidFill>
                  <a:schemeClr val="tx1"/>
                </a:solidFill>
                <a:ea typeface="Calibri"/>
              </a:rPr>
              <a:t>говорить, разговаривать; выступать </a:t>
            </a:r>
            <a:r>
              <a:rPr lang="ru-RU" sz="2800" i="1" dirty="0">
                <a:solidFill>
                  <a:schemeClr val="tx1"/>
                </a:solidFill>
                <a:ea typeface="Calibri"/>
              </a:rPr>
              <a:t>(на собрании); </a:t>
            </a:r>
            <a:r>
              <a:rPr lang="ru-RU" sz="2800" dirty="0" smtClean="0">
                <a:solidFill>
                  <a:schemeClr val="tx1"/>
                </a:solidFill>
                <a:ea typeface="Calibri"/>
              </a:rPr>
              <a:t>молвить</a:t>
            </a:r>
          </a:p>
          <a:p>
            <a:pPr marL="252000">
              <a:spcBef>
                <a:spcPts val="0"/>
              </a:spcBef>
            </a:pPr>
            <a:endParaRPr lang="ru-RU" sz="2800" b="1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r>
              <a:rPr lang="ru-RU" sz="2800" b="1" dirty="0" smtClean="0">
                <a:solidFill>
                  <a:schemeClr val="tx1"/>
                </a:solidFill>
                <a:ea typeface="Calibri"/>
              </a:rPr>
              <a:t>т1э</a:t>
            </a:r>
            <a:r>
              <a:rPr lang="ru-RU" sz="2800" dirty="0" smtClean="0">
                <a:solidFill>
                  <a:schemeClr val="tx1"/>
                </a:solidFill>
                <a:ea typeface="Calibri"/>
              </a:rPr>
              <a:t> </a:t>
            </a:r>
            <a:r>
              <a:rPr lang="ru-RU" sz="2800" dirty="0">
                <a:solidFill>
                  <a:schemeClr val="tx1"/>
                </a:solidFill>
                <a:ea typeface="Calibri"/>
              </a:rPr>
              <a:t>– частица, ну [же</a:t>
            </a:r>
            <a:r>
              <a:rPr lang="ru-RU" sz="2800" dirty="0" smtClean="0">
                <a:solidFill>
                  <a:schemeClr val="tx1"/>
                </a:solidFill>
                <a:ea typeface="Calibri"/>
              </a:rPr>
              <a:t>]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252000">
              <a:spcBef>
                <a:spcPts val="0"/>
              </a:spcBef>
            </a:pP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1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9036496" cy="936104"/>
          </a:xfrm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Диалогым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</a:t>
            </a:r>
            <a:r>
              <a:rPr lang="ru-RU" sz="4000" dirty="0" err="1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хэт</a:t>
            </a:r>
            <a:r>
              <a:rPr lang="ru-RU" sz="4000" dirty="0" smtClean="0">
                <a:solidFill>
                  <a:schemeClr val="accent6">
                    <a:lumMod val="50000"/>
                  </a:schemeClr>
                </a:solidFill>
                <a:latin typeface="Arial Black" pitchFamily="34" charset="0"/>
              </a:rPr>
              <a:t> псалъэщ1эхэр</a:t>
            </a:r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51845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algn="ctr"/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sz="3400" b="1" dirty="0" err="1" smtClean="0">
                <a:solidFill>
                  <a:schemeClr val="tx1"/>
                </a:solidFill>
              </a:rPr>
              <a:t>Ауэ</a:t>
            </a:r>
            <a:r>
              <a:rPr lang="ru-RU" sz="3400" b="1" dirty="0" smtClean="0">
                <a:solidFill>
                  <a:schemeClr val="tx1"/>
                </a:solidFill>
              </a:rPr>
              <a:t> </a:t>
            </a:r>
            <a:r>
              <a:rPr lang="ru-RU" sz="3400" b="1" dirty="0" err="1" smtClean="0">
                <a:solidFill>
                  <a:schemeClr val="tx1"/>
                </a:solidFill>
              </a:rPr>
              <a:t>сытми</a:t>
            </a:r>
            <a:r>
              <a:rPr lang="ru-RU" sz="3400" b="1" dirty="0" smtClean="0">
                <a:solidFill>
                  <a:schemeClr val="tx1"/>
                </a:solidFill>
              </a:rPr>
              <a:t> </a:t>
            </a:r>
            <a:r>
              <a:rPr lang="ru-RU" sz="3400" b="1" dirty="0" smtClean="0">
                <a:solidFill>
                  <a:schemeClr val="tx1"/>
                </a:solidFill>
              </a:rPr>
              <a:t>…</a:t>
            </a:r>
            <a:r>
              <a:rPr lang="ru-RU" sz="3400" b="1" dirty="0" smtClean="0">
                <a:solidFill>
                  <a:schemeClr val="tx1"/>
                </a:solidFill>
              </a:rPr>
              <a:t> ?</a:t>
            </a:r>
          </a:p>
          <a:p>
            <a:r>
              <a:rPr lang="ru-RU" sz="3400" dirty="0" err="1">
                <a:solidFill>
                  <a:schemeClr val="tx1"/>
                </a:solidFill>
              </a:rPr>
              <a:t>А</a:t>
            </a:r>
            <a:r>
              <a:rPr lang="ru-RU" sz="3400" dirty="0" err="1" smtClean="0">
                <a:solidFill>
                  <a:schemeClr val="tx1"/>
                </a:solidFill>
              </a:rPr>
              <a:t>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1эф1! … </a:t>
            </a:r>
            <a:r>
              <a:rPr lang="ru-RU" sz="3400" dirty="0" err="1" smtClean="0">
                <a:solidFill>
                  <a:schemeClr val="tx1"/>
                </a:solidFill>
              </a:rPr>
              <a:t>ауэ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1эф1!</a:t>
            </a:r>
          </a:p>
          <a:p>
            <a:r>
              <a:rPr lang="ru-RU" sz="3400" dirty="0" err="1" smtClean="0">
                <a:solidFill>
                  <a:schemeClr val="tx1"/>
                </a:solidFill>
              </a:rPr>
              <a:t>Ауэ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дахэ</a:t>
            </a:r>
            <a:r>
              <a:rPr lang="ru-RU" sz="3400" dirty="0" smtClean="0">
                <a:solidFill>
                  <a:schemeClr val="tx1"/>
                </a:solidFill>
              </a:rPr>
              <a:t>! … </a:t>
            </a:r>
            <a:r>
              <a:rPr lang="ru-RU" sz="3400" dirty="0" err="1" smtClean="0">
                <a:solidFill>
                  <a:schemeClr val="tx1"/>
                </a:solidFill>
              </a:rPr>
              <a:t>ауэ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дахэ</a:t>
            </a:r>
            <a:r>
              <a:rPr lang="ru-RU" sz="3400" dirty="0" smtClean="0">
                <a:solidFill>
                  <a:schemeClr val="tx1"/>
                </a:solidFill>
              </a:rPr>
              <a:t>!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r>
              <a:rPr lang="ru-RU" sz="3400" dirty="0" err="1" smtClean="0">
                <a:solidFill>
                  <a:schemeClr val="tx1"/>
                </a:solidFill>
              </a:rPr>
              <a:t>Ауэ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лъагэ</a:t>
            </a:r>
            <a:r>
              <a:rPr lang="ru-RU" sz="3400" dirty="0" smtClean="0">
                <a:solidFill>
                  <a:schemeClr val="tx1"/>
                </a:solidFill>
              </a:rPr>
              <a:t>! … </a:t>
            </a:r>
            <a:r>
              <a:rPr lang="ru-RU" sz="3400" dirty="0" err="1" smtClean="0">
                <a:solidFill>
                  <a:schemeClr val="tx1"/>
                </a:solidFill>
              </a:rPr>
              <a:t>ауэ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сытми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лъагэ</a:t>
            </a:r>
            <a:r>
              <a:rPr lang="ru-RU" sz="3400" dirty="0" smtClean="0">
                <a:solidFill>
                  <a:schemeClr val="tx1"/>
                </a:solidFill>
              </a:rPr>
              <a:t>!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r>
              <a:rPr lang="ru-RU" sz="3400" b="1" dirty="0" err="1" smtClean="0">
                <a:solidFill>
                  <a:schemeClr val="tx1"/>
                </a:solidFill>
              </a:rPr>
              <a:t>Хы</a:t>
            </a:r>
            <a:r>
              <a:rPr lang="ru-RU" sz="3400" b="1" dirty="0" smtClean="0">
                <a:solidFill>
                  <a:schemeClr val="tx1"/>
                </a:solidFill>
              </a:rPr>
              <a:t> - ? </a:t>
            </a:r>
            <a:r>
              <a:rPr lang="ru-RU" sz="3400" b="1" dirty="0" err="1" smtClean="0">
                <a:solidFill>
                  <a:schemeClr val="tx1"/>
                </a:solidFill>
              </a:rPr>
              <a:t>Хы</a:t>
            </a:r>
            <a:r>
              <a:rPr lang="ru-RU" sz="3400" b="1" dirty="0" smtClean="0">
                <a:solidFill>
                  <a:schemeClr val="tx1"/>
                </a:solidFill>
              </a:rPr>
              <a:t> - 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r>
              <a:rPr lang="ru-RU" sz="3400" b="1" dirty="0" err="1" smtClean="0">
                <a:solidFill>
                  <a:schemeClr val="tx1"/>
                </a:solidFill>
              </a:rPr>
              <a:t>Сэлам</a:t>
            </a:r>
            <a:r>
              <a:rPr lang="ru-RU" sz="3400" b="1" dirty="0" smtClean="0">
                <a:solidFill>
                  <a:schemeClr val="tx1"/>
                </a:solidFill>
              </a:rPr>
              <a:t> </a:t>
            </a:r>
            <a:r>
              <a:rPr lang="ru-RU" sz="3400" b="1" dirty="0" err="1" smtClean="0">
                <a:solidFill>
                  <a:schemeClr val="tx1"/>
                </a:solidFill>
              </a:rPr>
              <a:t>схуехыж</a:t>
            </a:r>
            <a:r>
              <a:rPr lang="ru-RU" sz="3400" b="1" dirty="0" smtClean="0">
                <a:solidFill>
                  <a:schemeClr val="tx1"/>
                </a:solidFill>
              </a:rPr>
              <a:t> - ?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r>
              <a:rPr lang="ru-RU" sz="3400" dirty="0" err="1" smtClean="0">
                <a:solidFill>
                  <a:schemeClr val="tx1"/>
                </a:solidFill>
              </a:rPr>
              <a:t>Уи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анэшхуэм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сэлам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схуехыж</a:t>
            </a:r>
            <a:r>
              <a:rPr lang="ru-RU" sz="3400" dirty="0" smtClean="0">
                <a:solidFill>
                  <a:schemeClr val="tx1"/>
                </a:solidFill>
              </a:rPr>
              <a:t>. </a:t>
            </a:r>
            <a:r>
              <a:rPr lang="ru-RU" sz="3400" dirty="0">
                <a:solidFill>
                  <a:schemeClr val="tx1"/>
                </a:solidFill>
              </a:rPr>
              <a:t>С</a:t>
            </a:r>
            <a:r>
              <a:rPr lang="ru-RU" sz="3400" dirty="0" smtClean="0">
                <a:solidFill>
                  <a:schemeClr val="tx1"/>
                </a:solidFill>
              </a:rPr>
              <a:t>и </a:t>
            </a:r>
            <a:r>
              <a:rPr lang="ru-RU" sz="3400" dirty="0" err="1" smtClean="0">
                <a:solidFill>
                  <a:schemeClr val="tx1"/>
                </a:solidFill>
              </a:rPr>
              <a:t>ныбжьэгъум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сэлам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схуехыж</a:t>
            </a:r>
            <a:r>
              <a:rPr lang="ru-RU" sz="3400" dirty="0" smtClean="0">
                <a:solidFill>
                  <a:schemeClr val="tx1"/>
                </a:solidFill>
              </a:rPr>
              <a:t>. </a:t>
            </a:r>
            <a:r>
              <a:rPr lang="ru-RU" sz="3400" dirty="0" err="1" smtClean="0">
                <a:solidFill>
                  <a:schemeClr val="tx1"/>
                </a:solidFill>
              </a:rPr>
              <a:t>Радимэ</a:t>
            </a:r>
            <a:r>
              <a:rPr lang="ru-RU" sz="3400" dirty="0" smtClean="0">
                <a:solidFill>
                  <a:schemeClr val="tx1"/>
                </a:solidFill>
              </a:rPr>
              <a:t>, </a:t>
            </a:r>
            <a:r>
              <a:rPr lang="ru-RU" sz="3400" dirty="0" err="1" smtClean="0">
                <a:solidFill>
                  <a:schemeClr val="tx1"/>
                </a:solidFill>
              </a:rPr>
              <a:t>уи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дэлъхум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сэлам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схуехыж</a:t>
            </a:r>
            <a:r>
              <a:rPr lang="ru-RU" sz="3400" dirty="0" smtClean="0">
                <a:solidFill>
                  <a:schemeClr val="tx1"/>
                </a:solidFill>
              </a:rPr>
              <a:t>. Борис, фи </a:t>
            </a:r>
            <a:r>
              <a:rPr lang="ru-RU" sz="3400" dirty="0" err="1" smtClean="0">
                <a:solidFill>
                  <a:schemeClr val="tx1"/>
                </a:solidFill>
              </a:rPr>
              <a:t>унагъуэм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сэлам</a:t>
            </a:r>
            <a:r>
              <a:rPr lang="ru-RU" sz="3400" dirty="0" smtClean="0">
                <a:solidFill>
                  <a:schemeClr val="tx1"/>
                </a:solidFill>
              </a:rPr>
              <a:t> </a:t>
            </a:r>
            <a:r>
              <a:rPr lang="ru-RU" sz="3400" dirty="0" err="1" smtClean="0">
                <a:solidFill>
                  <a:schemeClr val="tx1"/>
                </a:solidFill>
              </a:rPr>
              <a:t>схуехыж</a:t>
            </a:r>
            <a:r>
              <a:rPr lang="ru-RU" sz="3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endParaRPr lang="ru-RU" b="1" dirty="0" smtClean="0">
              <a:solidFill>
                <a:schemeClr val="tx1"/>
              </a:solidFill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80340" algn="l"/>
              </a:tabLst>
            </a:pP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6021288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4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948</TotalTime>
  <Words>337</Words>
  <Application>Microsoft Office PowerPoint</Application>
  <PresentationFormat>Экран (4:3)</PresentationFormat>
  <Paragraphs>77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NewsPrint</vt:lpstr>
      <vt:lpstr>Изучаем  кабардинский язык</vt:lpstr>
      <vt:lpstr>Телефон псалъэмакъ</vt:lpstr>
      <vt:lpstr>Презентация PowerPoint</vt:lpstr>
      <vt:lpstr>Диалогым елэжьын</vt:lpstr>
      <vt:lpstr> Диалогым хэт псалъэщ1эхэр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73</cp:revision>
  <dcterms:created xsi:type="dcterms:W3CDTF">2013-11-03T16:46:49Z</dcterms:created>
  <dcterms:modified xsi:type="dcterms:W3CDTF">2014-09-11T16:10:51Z</dcterms:modified>
</cp:coreProperties>
</file>