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9AFFF40-6528-470A-B6B5-6C66176E36BD}" type="datetimeFigureOut">
              <a:rPr lang="ru-RU" smtClean="0"/>
              <a:t>31.10.2013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373C7B4-AECD-4BE4-98AC-C07A73E18EC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№8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0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lnSpcReduction="10000"/>
          </a:bodyPr>
          <a:lstStyle/>
          <a:p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</a:rPr>
              <a:t>тхэн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– писать</a:t>
            </a:r>
          </a:p>
          <a:p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шхэн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 – кушать, есть </a:t>
            </a:r>
          </a:p>
          <a:p>
            <a:r>
              <a:rPr lang="ru-RU" sz="2800" b="1" u="sng" dirty="0" smtClean="0">
                <a:solidFill>
                  <a:schemeClr val="tx1"/>
                </a:solidFill>
                <a:latin typeface="Times New Roman"/>
                <a:ea typeface="Calibri"/>
              </a:rPr>
              <a:t>к</a:t>
            </a:r>
            <a:r>
              <a:rPr lang="en-US" sz="2800" b="1" u="sng" dirty="0">
                <a:solidFill>
                  <a:schemeClr val="tx1"/>
                </a:solidFill>
                <a:latin typeface="Times New Roman"/>
                <a:ea typeface="Calibri"/>
              </a:rPr>
              <a:t>I</a:t>
            </a:r>
            <a:r>
              <a:rPr lang="ru-RU" sz="28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у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эн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 – идти, ехать</a:t>
            </a:r>
          </a:p>
          <a:p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жэн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 – бежать </a:t>
            </a:r>
          </a:p>
          <a:p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</a:rPr>
              <a:t>лэ</a:t>
            </a:r>
            <a:r>
              <a:rPr lang="ru-RU" sz="2800" b="1" u="sng" dirty="0" err="1">
                <a:solidFill>
                  <a:schemeClr val="tx1"/>
                </a:solidFill>
                <a:latin typeface="Times New Roman"/>
                <a:ea typeface="Calibri"/>
              </a:rPr>
              <a:t>жь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</a:rPr>
              <a:t>эн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– работать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</a:p>
          <a:p>
            <a:r>
              <a:rPr lang="ru-RU" sz="28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дж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</a:t>
            </a:r>
            <a:r>
              <a:rPr lang="ru-RU" sz="28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гу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н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 – играть</a:t>
            </a:r>
          </a:p>
          <a:p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жеин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 – спать </a:t>
            </a:r>
          </a:p>
          <a:p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пщэ</a:t>
            </a:r>
            <a:r>
              <a:rPr lang="ru-RU" sz="28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ф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/>
                <a:ea typeface="Calibri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эн – готовить еду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Знакомимся с глаголами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499992" y="2564904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4588323" y="3212976"/>
            <a:ext cx="142383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6243705" y="2816932"/>
            <a:ext cx="792088" cy="6120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b="1" dirty="0" err="1" smtClean="0">
                <a:solidFill>
                  <a:srgbClr val="FF0000"/>
                </a:solidFill>
              </a:rPr>
              <a:t>ма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04248" y="4725144"/>
            <a:ext cx="792088" cy="6120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-</a:t>
            </a:r>
            <a:r>
              <a:rPr lang="ru-RU" sz="2800" b="1" dirty="0" err="1" smtClean="0">
                <a:solidFill>
                  <a:srgbClr val="FF0000"/>
                </a:solidFill>
              </a:rPr>
              <a:t>мэ</a:t>
            </a:r>
            <a:endParaRPr lang="ru-RU" sz="2800" b="1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5215912" y="5157192"/>
            <a:ext cx="142383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127581" y="4479966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1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0619"/>
              </p:ext>
            </p:extLst>
          </p:nvPr>
        </p:nvGraphicFramePr>
        <p:xfrm>
          <a:off x="251520" y="1443156"/>
          <a:ext cx="8640959" cy="5414844"/>
        </p:xfrm>
        <a:graphic>
          <a:graphicData uri="http://schemas.openxmlformats.org/drawingml/2006/table">
            <a:tbl>
              <a:tblPr firstRow="1" firstCol="1" bandRow="1"/>
              <a:tblGrid>
                <a:gridCol w="1393290"/>
                <a:gridCol w="2329151"/>
                <a:gridCol w="2482542"/>
                <a:gridCol w="2435976"/>
              </a:tblGrid>
              <a:tr h="3272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4683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62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4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45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дэ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фэ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1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3511" marR="635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Спряжение глаголов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6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/>
                <a:ea typeface="Calibri"/>
              </a:rPr>
              <a:t>Сыт </a:t>
            </a:r>
            <a:r>
              <a:rPr lang="ru-RU" b="1" dirty="0" err="1" smtClean="0">
                <a:latin typeface="Times New Roman"/>
                <a:ea typeface="Calibri"/>
              </a:rPr>
              <a:t>ищ</a:t>
            </a:r>
            <a:r>
              <a:rPr lang="en-US" b="1" dirty="0" smtClean="0">
                <a:latin typeface="Times New Roman"/>
                <a:ea typeface="Calibri"/>
              </a:rPr>
              <a:t>I</a:t>
            </a:r>
            <a:r>
              <a:rPr lang="ru-RU" b="1" dirty="0" smtClean="0">
                <a:latin typeface="Times New Roman"/>
                <a:ea typeface="Calibri"/>
              </a:rPr>
              <a:t>эр</a:t>
            </a:r>
            <a:r>
              <a:rPr lang="ru-RU" b="1" dirty="0">
                <a:latin typeface="Times New Roman"/>
                <a:ea typeface="Calibri"/>
              </a:rPr>
              <a:t>? 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395536" y="2204864"/>
            <a:ext cx="4464496" cy="39216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?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?          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абы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?       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дэ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?          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фэ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?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абыхэм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я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эр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?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5220072" y="2204864"/>
            <a:ext cx="3607312" cy="392161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...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Ар ...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Дэ ...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Фэ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...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Ахэр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...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7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Хэт</a:t>
            </a:r>
            <a:r>
              <a:rPr lang="ru-RU" dirty="0" smtClean="0"/>
              <a:t> сыт </a:t>
            </a:r>
            <a:r>
              <a:rPr lang="ru-RU" dirty="0" err="1" smtClean="0"/>
              <a:t>ищ</a:t>
            </a:r>
            <a:r>
              <a:rPr lang="en-US" dirty="0" smtClean="0"/>
              <a:t>I</a:t>
            </a:r>
            <a:r>
              <a:rPr lang="ru-RU" dirty="0" smtClean="0"/>
              <a:t>эр?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8429"/>
            <a:ext cx="1876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5" t="-413" r="1880" b="413"/>
          <a:stretch/>
        </p:blipFill>
        <p:spPr bwMode="auto">
          <a:xfrm>
            <a:off x="1115616" y="3382643"/>
            <a:ext cx="1876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5"/>
          <a:stretch/>
        </p:blipFill>
        <p:spPr bwMode="auto">
          <a:xfrm>
            <a:off x="5752828" y="3331867"/>
            <a:ext cx="1876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34" y="1762156"/>
            <a:ext cx="1825749" cy="162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/>
          <a:stretch/>
        </p:blipFill>
        <p:spPr bwMode="auto">
          <a:xfrm>
            <a:off x="519699" y="5013176"/>
            <a:ext cx="1876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r="8368"/>
          <a:stretch/>
        </p:blipFill>
        <p:spPr bwMode="auto">
          <a:xfrm>
            <a:off x="6691040" y="1698429"/>
            <a:ext cx="1894788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/>
          <a:stretch/>
        </p:blipFill>
        <p:spPr bwMode="auto">
          <a:xfrm>
            <a:off x="6804248" y="4981236"/>
            <a:ext cx="18764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13176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Спрягаем глаголы </a:t>
            </a:r>
            <a:r>
              <a:rPr lang="ru-RU" dirty="0" smtClean="0">
                <a:solidFill>
                  <a:srgbClr val="FFFF00"/>
                </a:solidFill>
              </a:rPr>
              <a:t>к</a:t>
            </a:r>
            <a:r>
              <a:rPr lang="en-US" dirty="0" smtClean="0">
                <a:solidFill>
                  <a:srgbClr val="FFFF00"/>
                </a:solidFill>
              </a:rPr>
              <a:t>I</a:t>
            </a:r>
            <a:r>
              <a:rPr lang="ru-RU" dirty="0" err="1" smtClean="0">
                <a:solidFill>
                  <a:srgbClr val="FFFF00"/>
                </a:solidFill>
              </a:rPr>
              <a:t>уэн</a:t>
            </a:r>
            <a:r>
              <a:rPr lang="ru-RU" dirty="0" smtClean="0">
                <a:solidFill>
                  <a:srgbClr val="FFFF00"/>
                </a:solidFill>
              </a:rPr>
              <a:t>, </a:t>
            </a:r>
            <a:r>
              <a:rPr lang="ru-RU" dirty="0" err="1" smtClean="0">
                <a:solidFill>
                  <a:srgbClr val="FFFF00"/>
                </a:solidFill>
              </a:rPr>
              <a:t>джэгун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76655" y="2564904"/>
            <a:ext cx="3822192" cy="3561576"/>
          </a:xfrm>
        </p:spPr>
        <p:style>
          <a:lnRef idx="1">
            <a:schemeClr val="accent6"/>
          </a:lnRef>
          <a:fillRef idx="1003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сок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уэ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Уэ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уок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уэ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>
                <a:latin typeface="Times New Roman"/>
                <a:ea typeface="Calibri"/>
                <a:cs typeface="Times New Roman"/>
              </a:rPr>
              <a:t>Ар 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мак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уэ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>
                <a:latin typeface="Times New Roman"/>
                <a:ea typeface="Calibri"/>
                <a:cs typeface="Times New Roman"/>
              </a:rPr>
              <a:t>Дэ 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док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уэ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Фэ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фок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уэ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мак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уэ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4645152" y="2564904"/>
            <a:ext cx="3822192" cy="3561576"/>
          </a:xfrm>
        </p:spPr>
        <p:style>
          <a:lnRef idx="1">
            <a:schemeClr val="accent6"/>
          </a:lnRef>
          <a:fillRef idx="1003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соджэгу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Уэ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уоджэгу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>
                <a:latin typeface="Times New Roman"/>
                <a:ea typeface="Calibri"/>
                <a:cs typeface="Times New Roman"/>
              </a:rPr>
              <a:t>Ар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мэджэгу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>
                <a:latin typeface="Times New Roman"/>
                <a:ea typeface="Calibri"/>
                <a:cs typeface="Times New Roman"/>
              </a:rPr>
              <a:t>Дэ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доджэгу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Фэ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фоджэгу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  <a:tabLst>
                <a:tab pos="571500" algn="l"/>
              </a:tabLst>
            </a:pP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мэджэгу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5-конечная звезда 2"/>
          <p:cNvSpPr/>
          <p:nvPr/>
        </p:nvSpPr>
        <p:spPr>
          <a:xfrm>
            <a:off x="8460432" y="6093296"/>
            <a:ext cx="144016" cy="1440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9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1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103</TotalTime>
  <Words>217</Words>
  <Application>Microsoft Office PowerPoint</Application>
  <PresentationFormat>Экран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Волна</vt:lpstr>
      <vt:lpstr>Изучаем  кабардинский язык</vt:lpstr>
      <vt:lpstr>Знакомимся с глаголами</vt:lpstr>
      <vt:lpstr>Спряжение глаголов</vt:lpstr>
      <vt:lpstr>Сыт ищIэр? </vt:lpstr>
      <vt:lpstr>Хэт сыт ищIэр?</vt:lpstr>
      <vt:lpstr>Спрягаем глаголы кIуэн, джэгун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12</cp:revision>
  <dcterms:created xsi:type="dcterms:W3CDTF">2013-08-04T07:33:25Z</dcterms:created>
  <dcterms:modified xsi:type="dcterms:W3CDTF">2013-10-31T18:20:14Z</dcterms:modified>
</cp:coreProperties>
</file>