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76" r:id="rId4"/>
    <p:sldId id="279" r:id="rId5"/>
    <p:sldId id="280" r:id="rId6"/>
    <p:sldId id="281" r:id="rId7"/>
    <p:sldId id="282" r:id="rId8"/>
    <p:sldId id="28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rgbClr val="002060"/>
                </a:solidFill>
                <a:effectLst/>
              </a:rPr>
            </a:br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№84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ru-RU" dirty="0" err="1"/>
              <a:t>Фыкъеджэ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Урысыбзэк1э зэвдзэк1.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5040560"/>
          </a:xfrm>
        </p:spPr>
        <p:txBody>
          <a:bodyPr>
            <a:noAutofit/>
          </a:bodyPr>
          <a:lstStyle/>
          <a:p>
            <a:r>
              <a:rPr lang="ru-RU" sz="3600" i="1" dirty="0" err="1" smtClean="0"/>
              <a:t>гъэмахуэ</a:t>
            </a:r>
            <a:r>
              <a:rPr lang="ru-RU" sz="3600" i="1" dirty="0" smtClean="0"/>
              <a:t> </a:t>
            </a:r>
            <a:r>
              <a:rPr lang="ru-RU" sz="3600" i="1" dirty="0" err="1"/>
              <a:t>къэблагъэр</a:t>
            </a:r>
            <a:r>
              <a:rPr lang="ru-RU" sz="3600" i="1" dirty="0"/>
              <a:t>, </a:t>
            </a:r>
            <a:r>
              <a:rPr lang="ru-RU" sz="3600" i="1" dirty="0" err="1" smtClean="0"/>
              <a:t>гъэмахуэ</a:t>
            </a:r>
            <a:r>
              <a:rPr lang="ru-RU" sz="3600" i="1" dirty="0" smtClean="0"/>
              <a:t> </a:t>
            </a:r>
            <a:r>
              <a:rPr lang="ru-RU" sz="3600" i="1" dirty="0" err="1" smtClean="0"/>
              <a:t>къихьэнур</a:t>
            </a:r>
            <a:r>
              <a:rPr lang="ru-RU" sz="3600" i="1" dirty="0" smtClean="0"/>
              <a:t>, </a:t>
            </a:r>
            <a:r>
              <a:rPr lang="ru-RU" sz="3600" i="1" dirty="0" err="1" smtClean="0"/>
              <a:t>тенджыз</a:t>
            </a:r>
            <a:r>
              <a:rPr lang="ru-RU" sz="3600" i="1" dirty="0" smtClean="0"/>
              <a:t> </a:t>
            </a:r>
            <a:r>
              <a:rPr lang="ru-RU" sz="3600" i="1" dirty="0"/>
              <a:t>Ф1ыц1эм к1уахэр, </a:t>
            </a:r>
            <a:r>
              <a:rPr lang="ru-RU" sz="3600" i="1" dirty="0" err="1"/>
              <a:t>тенджызым</a:t>
            </a:r>
            <a:r>
              <a:rPr lang="ru-RU" sz="3600" i="1" dirty="0"/>
              <a:t> зыщызыгъэпск1хэр,  </a:t>
            </a:r>
            <a:r>
              <a:rPr lang="ru-RU" sz="3600" i="1" dirty="0" err="1"/>
              <a:t>гуэлым</a:t>
            </a:r>
            <a:r>
              <a:rPr lang="ru-RU" sz="3600" i="1" dirty="0"/>
              <a:t> зыщызыгъэпск1ахэр, лъапц1эу къэк1ухьын, лъапц1эу къэзык1ухьыр, лъапц1эу къыздик1ухьыр, </a:t>
            </a:r>
            <a:r>
              <a:rPr lang="ru-RU" sz="3600" i="1" dirty="0" err="1"/>
              <a:t>дыгъэм</a:t>
            </a:r>
            <a:r>
              <a:rPr lang="ru-RU" sz="3600" i="1" dirty="0"/>
              <a:t> </a:t>
            </a:r>
            <a:r>
              <a:rPr lang="ru-RU" sz="3600" i="1" dirty="0" err="1"/>
              <a:t>зегъэсын</a:t>
            </a:r>
            <a:r>
              <a:rPr lang="ru-RU" sz="3600" i="1" dirty="0"/>
              <a:t>, </a:t>
            </a:r>
            <a:r>
              <a:rPr lang="ru-RU" sz="3600" i="1" dirty="0" err="1"/>
              <a:t>дыгъэм</a:t>
            </a:r>
            <a:r>
              <a:rPr lang="ru-RU" sz="3600" i="1" dirty="0"/>
              <a:t> </a:t>
            </a:r>
            <a:r>
              <a:rPr lang="ru-RU" sz="3600" i="1" dirty="0" err="1"/>
              <a:t>зезыгъэсар</a:t>
            </a:r>
            <a:r>
              <a:rPr lang="ru-RU" sz="3600" i="1" dirty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447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12968" cy="720080"/>
          </a:xfrm>
        </p:spPr>
        <p:txBody>
          <a:bodyPr/>
          <a:lstStyle/>
          <a:p>
            <a:pPr algn="ctr"/>
            <a:r>
              <a:rPr lang="ru-RU" dirty="0" err="1" smtClean="0"/>
              <a:t>Псалъэухахэр</a:t>
            </a:r>
            <a:r>
              <a:rPr lang="ru-RU" dirty="0" smtClean="0"/>
              <a:t> </a:t>
            </a:r>
            <a:r>
              <a:rPr lang="ru-RU" dirty="0" err="1" smtClean="0"/>
              <a:t>нэвгъэсыж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300" dirty="0" err="1"/>
              <a:t>Сэ</a:t>
            </a:r>
            <a:r>
              <a:rPr lang="ru-RU" sz="3300" dirty="0"/>
              <a:t> си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зе</a:t>
            </a:r>
            <a:r>
              <a:rPr lang="ru-RU" sz="3300" dirty="0" err="1">
                <a:solidFill>
                  <a:srgbClr val="FF0000"/>
                </a:solidFill>
              </a:rPr>
              <a:t>з</a:t>
            </a:r>
            <a:r>
              <a:rPr lang="ru-RU" sz="3300" dirty="0" err="1"/>
              <a:t>гъэужьащ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err="1" smtClean="0"/>
              <a:t>Сэ</a:t>
            </a:r>
            <a:r>
              <a:rPr lang="ru-RU" sz="3300" dirty="0" smtClean="0"/>
              <a:t> </a:t>
            </a:r>
            <a:r>
              <a:rPr lang="ru-RU" sz="3300" dirty="0"/>
              <a:t>си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зыще</a:t>
            </a:r>
            <a:r>
              <a:rPr lang="ru-RU" sz="3300" dirty="0" err="1">
                <a:solidFill>
                  <a:srgbClr val="FF0000"/>
                </a:solidFill>
              </a:rPr>
              <a:t>з</a:t>
            </a:r>
            <a:r>
              <a:rPr lang="ru-RU" sz="3300" dirty="0" err="1"/>
              <a:t>гъэужьар</a:t>
            </a:r>
            <a:r>
              <a:rPr lang="ru-RU" sz="3300" dirty="0"/>
              <a:t> ...-щ.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300" dirty="0" err="1"/>
              <a:t>Уэ</a:t>
            </a:r>
            <a:r>
              <a:rPr lang="ru-RU" sz="3300" dirty="0"/>
              <a:t> </a:t>
            </a:r>
            <a:r>
              <a:rPr lang="ru-RU" sz="3300" dirty="0" err="1"/>
              <a:t>уи</a:t>
            </a:r>
            <a:r>
              <a:rPr lang="ru-RU" sz="3300" dirty="0"/>
              <a:t>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зе</a:t>
            </a:r>
            <a:r>
              <a:rPr lang="ru-RU" sz="3300" dirty="0" err="1">
                <a:solidFill>
                  <a:srgbClr val="FF0000"/>
                </a:solidFill>
              </a:rPr>
              <a:t>б</a:t>
            </a:r>
            <a:r>
              <a:rPr lang="ru-RU" sz="3300" dirty="0" err="1"/>
              <a:t>гъэужьащ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err="1" smtClean="0"/>
              <a:t>Уэ</a:t>
            </a:r>
            <a:r>
              <a:rPr lang="ru-RU" sz="3300" dirty="0" smtClean="0"/>
              <a:t> </a:t>
            </a:r>
            <a:r>
              <a:rPr lang="ru-RU" sz="3300" dirty="0" err="1"/>
              <a:t>уи</a:t>
            </a:r>
            <a:r>
              <a:rPr lang="ru-RU" sz="3300" dirty="0"/>
              <a:t>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зыще</a:t>
            </a:r>
            <a:r>
              <a:rPr lang="ru-RU" sz="3300" dirty="0" err="1">
                <a:solidFill>
                  <a:srgbClr val="FF0000"/>
                </a:solidFill>
              </a:rPr>
              <a:t>б</a:t>
            </a:r>
            <a:r>
              <a:rPr lang="ru-RU" sz="3300" dirty="0" err="1"/>
              <a:t>гъэужьар</a:t>
            </a:r>
            <a:r>
              <a:rPr lang="ru-RU" sz="3300" dirty="0"/>
              <a:t> ...-щ.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300" dirty="0"/>
              <a:t>Абы и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зр</a:t>
            </a:r>
            <a:r>
              <a:rPr lang="ru-RU" sz="3300" dirty="0" err="1">
                <a:solidFill>
                  <a:srgbClr val="FF0000"/>
                </a:solidFill>
              </a:rPr>
              <a:t>и</a:t>
            </a:r>
            <a:r>
              <a:rPr lang="ru-RU" sz="3300" dirty="0" err="1"/>
              <a:t>гъэужьащ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smtClean="0"/>
              <a:t>Абы </a:t>
            </a:r>
            <a:r>
              <a:rPr lang="ru-RU" sz="3300" dirty="0"/>
              <a:t>и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зыщр</a:t>
            </a:r>
            <a:r>
              <a:rPr lang="ru-RU" sz="3300" dirty="0" err="1">
                <a:solidFill>
                  <a:srgbClr val="FF0000"/>
                </a:solidFill>
              </a:rPr>
              <a:t>и</a:t>
            </a:r>
            <a:r>
              <a:rPr lang="ru-RU" sz="3300" dirty="0" err="1"/>
              <a:t>гъэужьар</a:t>
            </a:r>
            <a:r>
              <a:rPr lang="ru-RU" sz="3300" dirty="0"/>
              <a:t> ...-щ.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300" dirty="0"/>
              <a:t>Дэ </a:t>
            </a:r>
            <a:r>
              <a:rPr lang="ru-RU" sz="3300" dirty="0" err="1"/>
              <a:t>ди</a:t>
            </a:r>
            <a:r>
              <a:rPr lang="ru-RU" sz="3300" dirty="0"/>
              <a:t>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зе</a:t>
            </a:r>
            <a:r>
              <a:rPr lang="ru-RU" sz="3300" dirty="0" err="1">
                <a:solidFill>
                  <a:srgbClr val="FF0000"/>
                </a:solidFill>
              </a:rPr>
              <a:t>д</a:t>
            </a:r>
            <a:r>
              <a:rPr lang="ru-RU" sz="3300" dirty="0" err="1"/>
              <a:t>гъэужьащ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smtClean="0"/>
              <a:t>Дэ </a:t>
            </a:r>
            <a:r>
              <a:rPr lang="ru-RU" sz="3300" dirty="0" err="1"/>
              <a:t>ди</a:t>
            </a:r>
            <a:r>
              <a:rPr lang="ru-RU" sz="3300" dirty="0"/>
              <a:t>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зыще</a:t>
            </a:r>
            <a:r>
              <a:rPr lang="ru-RU" sz="3300" dirty="0" err="1">
                <a:solidFill>
                  <a:srgbClr val="FF0000"/>
                </a:solidFill>
              </a:rPr>
              <a:t>д</a:t>
            </a:r>
            <a:r>
              <a:rPr lang="ru-RU" sz="3300" dirty="0" err="1"/>
              <a:t>гъэужьар</a:t>
            </a:r>
            <a:r>
              <a:rPr lang="ru-RU" sz="3300" dirty="0"/>
              <a:t> ...-щ.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300" dirty="0" err="1"/>
              <a:t>Фэ</a:t>
            </a:r>
            <a:r>
              <a:rPr lang="ru-RU" sz="3300" dirty="0"/>
              <a:t> фи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зе</a:t>
            </a:r>
            <a:r>
              <a:rPr lang="ru-RU" sz="3300" dirty="0" err="1">
                <a:solidFill>
                  <a:srgbClr val="FF0000"/>
                </a:solidFill>
              </a:rPr>
              <a:t>в</a:t>
            </a:r>
            <a:r>
              <a:rPr lang="ru-RU" sz="3300" dirty="0" err="1"/>
              <a:t>гъэужьащ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err="1" smtClean="0"/>
              <a:t>Фэ</a:t>
            </a:r>
            <a:r>
              <a:rPr lang="ru-RU" sz="3300" dirty="0" smtClean="0"/>
              <a:t> </a:t>
            </a:r>
            <a:r>
              <a:rPr lang="ru-RU" sz="3300" dirty="0"/>
              <a:t>фи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зыще</a:t>
            </a:r>
            <a:r>
              <a:rPr lang="ru-RU" sz="3300" dirty="0" err="1">
                <a:solidFill>
                  <a:srgbClr val="FF0000"/>
                </a:solidFill>
              </a:rPr>
              <a:t>в</a:t>
            </a:r>
            <a:r>
              <a:rPr lang="ru-RU" sz="3300" dirty="0" err="1"/>
              <a:t>гъэужьар</a:t>
            </a:r>
            <a:r>
              <a:rPr lang="ru-RU" sz="3300" dirty="0"/>
              <a:t> ...-щ.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300" dirty="0" err="1"/>
              <a:t>Абыхэм</a:t>
            </a:r>
            <a:r>
              <a:rPr lang="ru-RU" sz="3300" dirty="0"/>
              <a:t> я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зр</a:t>
            </a:r>
            <a:r>
              <a:rPr lang="ru-RU" sz="3300" dirty="0" err="1">
                <a:solidFill>
                  <a:srgbClr val="FF0000"/>
                </a:solidFill>
              </a:rPr>
              <a:t>а</a:t>
            </a:r>
            <a:r>
              <a:rPr lang="ru-RU" sz="3300" dirty="0" err="1"/>
              <a:t>гъэужьащ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err="1" smtClean="0"/>
              <a:t>Абыхэм</a:t>
            </a:r>
            <a:r>
              <a:rPr lang="ru-RU" sz="3300" dirty="0" smtClean="0"/>
              <a:t> </a:t>
            </a:r>
            <a:r>
              <a:rPr lang="ru-RU" sz="3300" dirty="0"/>
              <a:t>я </a:t>
            </a:r>
            <a:r>
              <a:rPr lang="ru-RU" sz="3300" dirty="0" err="1"/>
              <a:t>нэгу</a:t>
            </a:r>
            <a:r>
              <a:rPr lang="ru-RU" sz="3300" dirty="0"/>
              <a:t> </a:t>
            </a:r>
            <a:r>
              <a:rPr lang="ru-RU" sz="3300" dirty="0" err="1"/>
              <a:t>зыщр</a:t>
            </a:r>
            <a:r>
              <a:rPr lang="ru-RU" sz="3300" dirty="0" err="1">
                <a:solidFill>
                  <a:srgbClr val="FF0000"/>
                </a:solidFill>
              </a:rPr>
              <a:t>а</a:t>
            </a:r>
            <a:r>
              <a:rPr lang="ru-RU" sz="3300" dirty="0" err="1"/>
              <a:t>гъэужьар</a:t>
            </a:r>
            <a:r>
              <a:rPr lang="ru-RU" sz="3300" dirty="0"/>
              <a:t> ...-щ.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52718"/>
            <a:ext cx="8568952" cy="11160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Обстоятельственные причастия образа действия.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7"/>
            <a:ext cx="8712968" cy="15121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 smtClean="0">
                <a:solidFill>
                  <a:srgbClr val="FF0000"/>
                </a:solidFill>
              </a:rPr>
              <a:t>зэры</a:t>
            </a:r>
            <a:r>
              <a:rPr lang="ru-RU" sz="3200" dirty="0" smtClean="0">
                <a:solidFill>
                  <a:srgbClr val="FF0000"/>
                </a:solidFill>
              </a:rPr>
              <a:t>-  </a:t>
            </a:r>
            <a:r>
              <a:rPr lang="ru-RU" sz="3200" i="1" dirty="0" smtClean="0">
                <a:solidFill>
                  <a:srgbClr val="FF0000"/>
                </a:solidFill>
              </a:rPr>
              <a:t>зэры</a:t>
            </a:r>
            <a:r>
              <a:rPr lang="ru-RU" sz="3200" i="1" dirty="0" smtClean="0"/>
              <a:t>к1уэр</a:t>
            </a:r>
            <a:r>
              <a:rPr lang="ru-RU" sz="3200" i="1" dirty="0"/>
              <a:t>, </a:t>
            </a:r>
            <a:r>
              <a:rPr lang="ru-RU" sz="3200" i="1" dirty="0">
                <a:solidFill>
                  <a:srgbClr val="FF0000"/>
                </a:solidFill>
              </a:rPr>
              <a:t>зэры</a:t>
            </a:r>
            <a:r>
              <a:rPr lang="ru-RU" sz="3200" i="1" dirty="0"/>
              <a:t>пщаф1эр, </a:t>
            </a:r>
            <a:endParaRPr lang="ru-RU" sz="3200" i="1" dirty="0" smtClean="0"/>
          </a:p>
          <a:p>
            <a:r>
              <a:rPr lang="ru-RU" sz="3200" i="1" dirty="0"/>
              <a:t> </a:t>
            </a:r>
            <a:r>
              <a:rPr lang="ru-RU" sz="3200" i="1" dirty="0" smtClean="0"/>
              <a:t>           </a:t>
            </a:r>
            <a:r>
              <a:rPr lang="ru-RU" sz="3200" i="1" dirty="0" err="1" smtClean="0">
                <a:solidFill>
                  <a:srgbClr val="FF0000"/>
                </a:solidFill>
              </a:rPr>
              <a:t>зэры</a:t>
            </a:r>
            <a:r>
              <a:rPr lang="ru-RU" sz="3200" i="1" dirty="0" err="1" smtClean="0"/>
              <a:t>лажьэр</a:t>
            </a:r>
            <a:r>
              <a:rPr lang="ru-RU" sz="3200" i="1" dirty="0"/>
              <a:t>, </a:t>
            </a:r>
            <a:r>
              <a:rPr lang="ru-RU" sz="3200" i="1" dirty="0" err="1">
                <a:solidFill>
                  <a:srgbClr val="FF0000"/>
                </a:solidFill>
              </a:rPr>
              <a:t>зэры</a:t>
            </a:r>
            <a:r>
              <a:rPr lang="ru-RU" sz="3200" i="1" dirty="0" err="1"/>
              <a:t>тхэр</a:t>
            </a:r>
            <a:r>
              <a:rPr lang="ru-RU" sz="3200" i="1" dirty="0"/>
              <a:t>, </a:t>
            </a:r>
            <a:r>
              <a:rPr lang="ru-RU" sz="3200" i="1" dirty="0" smtClean="0"/>
              <a:t>…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3212976"/>
            <a:ext cx="8712968" cy="1944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сигу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ирохь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си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ныбжьэгъур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/м ..., ..., ..., ... 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400" dirty="0" smtClean="0">
              <a:latin typeface="Calibri"/>
              <a:ea typeface="Calibri"/>
              <a:cs typeface="Times New Roman"/>
            </a:endParaRPr>
          </a:p>
          <a:p>
            <a:pPr marL="457200" indent="450215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Си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анэм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 игу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ирохь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..., ..., ..., ... .</a:t>
            </a:r>
            <a:endParaRPr lang="ru-RU" sz="2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4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/>
          <a:lstStyle/>
          <a:p>
            <a:pPr algn="ctr"/>
            <a:r>
              <a:rPr lang="ru-RU" dirty="0"/>
              <a:t>Обстоятельственные </a:t>
            </a:r>
            <a:r>
              <a:rPr lang="ru-RU" dirty="0" smtClean="0"/>
              <a:t>причастия причины, цели.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628800"/>
            <a:ext cx="8712968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rgbClr val="FF0000"/>
                </a:solidFill>
              </a:rPr>
              <a:t>щ1э-</a:t>
            </a:r>
            <a:r>
              <a:rPr lang="ru-RU" sz="3200" dirty="0" smtClean="0"/>
              <a:t>  </a:t>
            </a:r>
            <a:r>
              <a:rPr lang="ru-RU" sz="3200" i="1" dirty="0" smtClean="0">
                <a:solidFill>
                  <a:srgbClr val="FF0000"/>
                </a:solidFill>
              </a:rPr>
              <a:t>щ1э</a:t>
            </a:r>
            <a:r>
              <a:rPr lang="ru-RU" sz="3200" i="1" dirty="0" smtClean="0"/>
              <a:t>лажьэр</a:t>
            </a:r>
            <a:r>
              <a:rPr lang="ru-RU" sz="3200" i="1" dirty="0"/>
              <a:t>, </a:t>
            </a:r>
            <a:r>
              <a:rPr lang="ru-RU" sz="3200" i="1" dirty="0" smtClean="0">
                <a:solidFill>
                  <a:srgbClr val="FF0000"/>
                </a:solidFill>
              </a:rPr>
              <a:t>щ1э</a:t>
            </a:r>
            <a:r>
              <a:rPr lang="ru-RU" sz="3200" i="1" dirty="0" smtClean="0"/>
              <a:t>гъыр,</a:t>
            </a:r>
          </a:p>
          <a:p>
            <a:r>
              <a:rPr lang="ru-RU" sz="3200" i="1" dirty="0"/>
              <a:t> </a:t>
            </a:r>
            <a:r>
              <a:rPr lang="ru-RU" sz="3200" i="1" dirty="0" smtClean="0"/>
              <a:t>         </a:t>
            </a:r>
            <a:r>
              <a:rPr lang="ru-RU" sz="3200" i="1" dirty="0" smtClean="0">
                <a:solidFill>
                  <a:srgbClr val="FF0000"/>
                </a:solidFill>
              </a:rPr>
              <a:t>щ1э</a:t>
            </a:r>
            <a:r>
              <a:rPr lang="ru-RU" sz="3200" i="1" dirty="0" smtClean="0"/>
              <a:t>тк1ужыр</a:t>
            </a:r>
            <a:r>
              <a:rPr lang="ru-RU" sz="3200" i="1" dirty="0"/>
              <a:t>, </a:t>
            </a:r>
            <a:r>
              <a:rPr lang="ru-RU" sz="3200" i="1" dirty="0" smtClean="0">
                <a:solidFill>
                  <a:srgbClr val="FF0000"/>
                </a:solidFill>
              </a:rPr>
              <a:t>щ1э</a:t>
            </a:r>
            <a:r>
              <a:rPr lang="ru-RU" sz="3200" i="1" dirty="0" smtClean="0"/>
              <a:t>джэгур, …</a:t>
            </a:r>
            <a:endParaRPr lang="ru-RU" sz="32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8416" y="3212976"/>
            <a:ext cx="8706072" cy="28083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>Сыт </a:t>
            </a:r>
            <a:r>
              <a:rPr lang="ru-RU" sz="3200" dirty="0" err="1" smtClean="0"/>
              <a:t>сабийр</a:t>
            </a:r>
            <a:r>
              <a:rPr lang="ru-RU" sz="3200" dirty="0" smtClean="0"/>
              <a:t> …?</a:t>
            </a:r>
          </a:p>
          <a:p>
            <a:r>
              <a:rPr lang="ru-RU" sz="3200" dirty="0" smtClean="0"/>
              <a:t>Сыт Рустам футбол …?</a:t>
            </a:r>
          </a:p>
          <a:p>
            <a:r>
              <a:rPr lang="ru-RU" sz="3200" dirty="0" smtClean="0"/>
              <a:t>Сыт егъэджак1уэр …?</a:t>
            </a:r>
          </a:p>
          <a:p>
            <a:r>
              <a:rPr lang="ru-RU" sz="3200" dirty="0" smtClean="0"/>
              <a:t>Сыт </a:t>
            </a:r>
            <a:r>
              <a:rPr lang="ru-RU" sz="3200" dirty="0" err="1" smtClean="0"/>
              <a:t>уэсыр</a:t>
            </a:r>
            <a:r>
              <a:rPr lang="ru-RU" sz="3200" dirty="0" smtClean="0"/>
              <a:t> …?</a:t>
            </a:r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026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9000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Сыт </a:t>
            </a:r>
            <a:r>
              <a:rPr lang="ru-RU" dirty="0" err="1" smtClean="0"/>
              <a:t>хуэдэ</a:t>
            </a:r>
            <a:r>
              <a:rPr lang="ru-RU" dirty="0" smtClean="0"/>
              <a:t> </a:t>
            </a:r>
            <a:r>
              <a:rPr lang="ru-RU" dirty="0" err="1" smtClean="0"/>
              <a:t>причастиехэр</a:t>
            </a:r>
            <a:r>
              <a:rPr lang="ru-RU" dirty="0" smtClean="0"/>
              <a:t> </a:t>
            </a:r>
            <a:r>
              <a:rPr lang="ru-RU" dirty="0" err="1" smtClean="0"/>
              <a:t>пэж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48965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/>
              <a:t>Уэсыр</a:t>
            </a:r>
            <a:r>
              <a:rPr lang="ru-RU" sz="3200" dirty="0"/>
              <a:t> ... </a:t>
            </a:r>
            <a:r>
              <a:rPr lang="ru-RU" sz="3200" dirty="0">
                <a:solidFill>
                  <a:srgbClr val="FF0000"/>
                </a:solidFill>
              </a:rPr>
              <a:t>(къыщ1есар, щ1этк1ужар) </a:t>
            </a:r>
            <a:r>
              <a:rPr lang="ru-RU" sz="3200" dirty="0"/>
              <a:t>щ1ымахуэр </a:t>
            </a:r>
            <a:r>
              <a:rPr lang="ru-RU" sz="3200" dirty="0" err="1"/>
              <a:t>къызэрихьарщ</a:t>
            </a:r>
            <a:r>
              <a:rPr lang="ru-RU" sz="3200" dirty="0"/>
              <a:t>.</a:t>
            </a:r>
          </a:p>
          <a:p>
            <a:r>
              <a:rPr lang="ru-RU" sz="3200" dirty="0" err="1"/>
              <a:t>Уэсыр</a:t>
            </a:r>
            <a:r>
              <a:rPr lang="ru-RU" sz="3200" dirty="0"/>
              <a:t> ... </a:t>
            </a:r>
            <a:r>
              <a:rPr lang="ru-RU" sz="3200" dirty="0">
                <a:solidFill>
                  <a:srgbClr val="FF0000"/>
                </a:solidFill>
              </a:rPr>
              <a:t>(къыщ1есыр, щ1этк1ужыр) </a:t>
            </a:r>
            <a:r>
              <a:rPr lang="ru-RU" sz="3200" dirty="0" err="1"/>
              <a:t>хуабэ</a:t>
            </a:r>
            <a:r>
              <a:rPr lang="ru-RU" sz="3200" dirty="0"/>
              <a:t> </a:t>
            </a:r>
            <a:r>
              <a:rPr lang="ru-RU" sz="3200" dirty="0" err="1"/>
              <a:t>зэрыхъуарщ</a:t>
            </a:r>
            <a:r>
              <a:rPr lang="ru-RU" sz="3200" dirty="0"/>
              <a:t>.</a:t>
            </a:r>
          </a:p>
          <a:p>
            <a:r>
              <a:rPr lang="ru-RU" sz="3200" dirty="0" err="1"/>
              <a:t>Жыгхэр</a:t>
            </a:r>
            <a:r>
              <a:rPr lang="ru-RU" sz="3200" dirty="0"/>
              <a:t> ... </a:t>
            </a:r>
            <a:r>
              <a:rPr lang="ru-RU" sz="3200" dirty="0">
                <a:solidFill>
                  <a:srgbClr val="FF0000"/>
                </a:solidFill>
              </a:rPr>
              <a:t>(щ1элажьэр, щ1эгъагъэр) </a:t>
            </a:r>
            <a:r>
              <a:rPr lang="ru-RU" sz="3200" dirty="0" err="1"/>
              <a:t>гъатхэр</a:t>
            </a:r>
            <a:r>
              <a:rPr lang="ru-RU" sz="3200" dirty="0"/>
              <a:t> </a:t>
            </a:r>
            <a:r>
              <a:rPr lang="ru-RU" sz="3200" dirty="0" err="1"/>
              <a:t>къызэрихьарщ</a:t>
            </a:r>
            <a:r>
              <a:rPr lang="ru-RU" sz="3200" dirty="0"/>
              <a:t>.</a:t>
            </a:r>
          </a:p>
          <a:p>
            <a:r>
              <a:rPr lang="ru-RU" sz="3200" dirty="0" err="1"/>
              <a:t>Удзхэр</a:t>
            </a:r>
            <a:r>
              <a:rPr lang="ru-RU" sz="3200" dirty="0"/>
              <a:t> ... </a:t>
            </a:r>
            <a:r>
              <a:rPr lang="ru-RU" sz="3200" dirty="0">
                <a:solidFill>
                  <a:srgbClr val="FF0000"/>
                </a:solidFill>
              </a:rPr>
              <a:t>(къыщ1эк1ыр, щ1эгъужыр) </a:t>
            </a:r>
            <a:r>
              <a:rPr lang="ru-RU" sz="3200" dirty="0" err="1"/>
              <a:t>хуабэ</a:t>
            </a:r>
            <a:r>
              <a:rPr lang="ru-RU" sz="3200" dirty="0"/>
              <a:t> </a:t>
            </a:r>
            <a:r>
              <a:rPr lang="ru-RU" sz="3200" dirty="0" err="1"/>
              <a:t>зэрыхъуарщ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32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52718"/>
            <a:ext cx="8820472" cy="1044034"/>
          </a:xfrm>
        </p:spPr>
        <p:txBody>
          <a:bodyPr>
            <a:normAutofit fontScale="90000"/>
          </a:bodyPr>
          <a:lstStyle/>
          <a:p>
            <a:r>
              <a:rPr lang="ru-RU" sz="3200" dirty="0" err="1" smtClean="0"/>
              <a:t>Фыкъеджэ</a:t>
            </a:r>
            <a:r>
              <a:rPr lang="ru-RU" sz="3200" dirty="0" smtClean="0"/>
              <a:t>, </a:t>
            </a:r>
            <a:br>
              <a:rPr lang="ru-RU" sz="3200" dirty="0" smtClean="0"/>
            </a:br>
            <a:r>
              <a:rPr lang="ru-RU" sz="3200" dirty="0" smtClean="0"/>
              <a:t>урысыбзэк1э зэвдзэк1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924" y="1241376"/>
            <a:ext cx="8856984" cy="56166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Сыт </a:t>
            </a:r>
            <a:r>
              <a:rPr lang="ru-RU" sz="2800" dirty="0" err="1"/>
              <a:t>студентхэр</a:t>
            </a:r>
            <a:r>
              <a:rPr lang="ru-RU" sz="2800" dirty="0"/>
              <a:t> </a:t>
            </a:r>
            <a:r>
              <a:rPr lang="ru-RU" sz="2800" dirty="0" err="1"/>
              <a:t>тенджыз</a:t>
            </a:r>
            <a:r>
              <a:rPr lang="ru-RU" sz="2800" dirty="0"/>
              <a:t> Ф1ыц1эм щ1эк1уар? </a:t>
            </a:r>
            <a:r>
              <a:rPr lang="ru-RU" sz="2800" dirty="0" err="1"/>
              <a:t>Загъэпсэхуну</a:t>
            </a:r>
            <a:r>
              <a:rPr lang="ru-RU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Сыт </a:t>
            </a:r>
            <a:r>
              <a:rPr lang="ru-RU" sz="2800" dirty="0" err="1"/>
              <a:t>уи</a:t>
            </a:r>
            <a:r>
              <a:rPr lang="ru-RU" sz="2800" dirty="0"/>
              <a:t> </a:t>
            </a:r>
            <a:r>
              <a:rPr lang="ru-RU" sz="2800" dirty="0" err="1"/>
              <a:t>шыпхъур</a:t>
            </a:r>
            <a:r>
              <a:rPr lang="ru-RU" sz="2800" dirty="0"/>
              <a:t> Москва щ1эк1уар? </a:t>
            </a:r>
            <a:r>
              <a:rPr lang="ru-RU" sz="2800" dirty="0" err="1"/>
              <a:t>Еджэну</a:t>
            </a:r>
            <a:r>
              <a:rPr lang="ru-RU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Сыт </a:t>
            </a:r>
            <a:r>
              <a:rPr lang="ru-RU" sz="2800" dirty="0" err="1"/>
              <a:t>зэанэзэкъуэр</a:t>
            </a:r>
            <a:r>
              <a:rPr lang="ru-RU" sz="2800" dirty="0"/>
              <a:t> </a:t>
            </a:r>
            <a:r>
              <a:rPr lang="ru-RU" sz="2800" dirty="0" err="1"/>
              <a:t>сымаджэщым</a:t>
            </a:r>
            <a:r>
              <a:rPr lang="ru-RU" sz="2800" dirty="0"/>
              <a:t> щ1эк1уар? </a:t>
            </a:r>
            <a:r>
              <a:rPr lang="ru-RU" sz="2800" dirty="0" err="1"/>
              <a:t>Сымаджэм</a:t>
            </a:r>
            <a:r>
              <a:rPr lang="ru-RU" sz="2800" dirty="0"/>
              <a:t> щ1эупщ1эну.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Сыт </a:t>
            </a:r>
            <a:r>
              <a:rPr lang="ru-RU" sz="2800" dirty="0" err="1"/>
              <a:t>уи</a:t>
            </a:r>
            <a:r>
              <a:rPr lang="ru-RU" sz="2800" dirty="0"/>
              <a:t> </a:t>
            </a:r>
            <a:r>
              <a:rPr lang="ru-RU" sz="2800" dirty="0" err="1"/>
              <a:t>ныбжьэгъухэр</a:t>
            </a:r>
            <a:r>
              <a:rPr lang="ru-RU" sz="2800" dirty="0"/>
              <a:t> </a:t>
            </a:r>
            <a:r>
              <a:rPr lang="en-US" sz="2800" dirty="0"/>
              <a:t>I</a:t>
            </a:r>
            <a:r>
              <a:rPr lang="ru-RU" sz="2800" dirty="0" err="1"/>
              <a:t>уащхьэмахуэ</a:t>
            </a:r>
            <a:r>
              <a:rPr lang="ru-RU" sz="2800" dirty="0"/>
              <a:t> </a:t>
            </a:r>
            <a:r>
              <a:rPr lang="ru-RU" sz="2800" dirty="0" err="1"/>
              <a:t>лъапэ</a:t>
            </a:r>
            <a:r>
              <a:rPr lang="ru-RU" sz="2800" dirty="0"/>
              <a:t> щ1эк1уар? Я </a:t>
            </a:r>
            <a:r>
              <a:rPr lang="ru-RU" sz="2800" dirty="0" err="1"/>
              <a:t>нэгу</a:t>
            </a:r>
            <a:r>
              <a:rPr lang="ru-RU" sz="2800" dirty="0"/>
              <a:t> </a:t>
            </a:r>
            <a:r>
              <a:rPr lang="ru-RU" sz="2800" dirty="0" err="1"/>
              <a:t>зрагъэужьыну</a:t>
            </a:r>
            <a:r>
              <a:rPr lang="ru-RU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Сыт Руслан </a:t>
            </a:r>
            <a:r>
              <a:rPr lang="ru-RU" sz="2800" dirty="0" err="1"/>
              <a:t>тыкуэным</a:t>
            </a:r>
            <a:r>
              <a:rPr lang="ru-RU" sz="2800" dirty="0"/>
              <a:t> щ1эк1уар? </a:t>
            </a:r>
            <a:r>
              <a:rPr lang="ru-RU" sz="2800" dirty="0" err="1"/>
              <a:t>Пхъэщхьэмыщхьэ</a:t>
            </a:r>
            <a:r>
              <a:rPr lang="ru-RU" sz="2800" dirty="0"/>
              <a:t> </a:t>
            </a:r>
            <a:r>
              <a:rPr lang="ru-RU" sz="2800" dirty="0" err="1"/>
              <a:t>къищэхуну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46964" y="5877272"/>
            <a:ext cx="813690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Преобразовываем предложения.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Задаем вопрос второму лицу. Отвечаем  глаголами в 1 лице.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8100392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52600"/>
            <a:ext cx="8856984" cy="437356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Сыт </a:t>
            </a:r>
            <a:r>
              <a:rPr lang="ru-RU" sz="3200" dirty="0" err="1"/>
              <a:t>студентхэр</a:t>
            </a:r>
            <a:r>
              <a:rPr lang="ru-RU" sz="3200" dirty="0"/>
              <a:t> </a:t>
            </a:r>
            <a:r>
              <a:rPr lang="ru-RU" sz="3200" dirty="0" err="1"/>
              <a:t>тенджыз</a:t>
            </a:r>
            <a:r>
              <a:rPr lang="ru-RU" sz="3200" dirty="0"/>
              <a:t> Ф1ыц1эм щ1эк1уар? 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Загъэпсэхуну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Сыт </a:t>
            </a:r>
            <a:r>
              <a:rPr lang="ru-RU" sz="3200" dirty="0" err="1" smtClean="0">
                <a:solidFill>
                  <a:srgbClr val="FF0000"/>
                </a:solidFill>
              </a:rPr>
              <a:t>уэ</a:t>
            </a:r>
            <a:r>
              <a:rPr lang="ru-RU" sz="3200" dirty="0" smtClean="0"/>
              <a:t> </a:t>
            </a:r>
            <a:r>
              <a:rPr lang="ru-RU" sz="3200" dirty="0" err="1"/>
              <a:t>тенджыз</a:t>
            </a:r>
            <a:r>
              <a:rPr lang="ru-RU" sz="3200" dirty="0"/>
              <a:t> Ф1ыц1эм </a:t>
            </a:r>
            <a:r>
              <a:rPr lang="ru-RU" sz="3200" dirty="0" smtClean="0">
                <a:solidFill>
                  <a:srgbClr val="FF0000"/>
                </a:solidFill>
              </a:rPr>
              <a:t>у</a:t>
            </a:r>
            <a:r>
              <a:rPr lang="ru-RU" sz="3200" dirty="0" smtClean="0"/>
              <a:t>щ1эк1уар</a:t>
            </a:r>
            <a:r>
              <a:rPr lang="ru-RU" sz="3200" dirty="0"/>
              <a:t>? 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Зы</a:t>
            </a:r>
            <a:r>
              <a:rPr lang="ru-RU" sz="3200" dirty="0" err="1" smtClean="0">
                <a:solidFill>
                  <a:srgbClr val="FF0000"/>
                </a:solidFill>
              </a:rPr>
              <a:t>з</a:t>
            </a:r>
            <a:r>
              <a:rPr lang="ru-RU" sz="3200" dirty="0" err="1" smtClean="0"/>
              <a:t>гъэпсэхуну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157192"/>
            <a:ext cx="62749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533</TotalTime>
  <Words>300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Изучаем  кабардинский язык</vt:lpstr>
      <vt:lpstr>Фыкъеджэ,  Урысыбзэк1э зэвдзэк1.</vt:lpstr>
      <vt:lpstr>Псалъэухахэр нэвгъэсыж.</vt:lpstr>
      <vt:lpstr>Обстоятельственные причастия образа действия.</vt:lpstr>
      <vt:lpstr>Обстоятельственные причастия причины, цели.</vt:lpstr>
      <vt:lpstr>Сыт хуэдэ причастиехэр пэж?</vt:lpstr>
      <vt:lpstr>Фыкъеджэ,  урысыбзэк1э зэвдзэк1.</vt:lpstr>
      <vt:lpstr>Например: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39</cp:revision>
  <dcterms:created xsi:type="dcterms:W3CDTF">2014-03-12T17:19:47Z</dcterms:created>
  <dcterms:modified xsi:type="dcterms:W3CDTF">2014-10-02T09:54:14Z</dcterms:modified>
</cp:coreProperties>
</file>