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4800" kern="0" dirty="0">
                <a:ln/>
                <a:solidFill>
                  <a:srgbClr val="002060"/>
                </a:solidFill>
                <a:effectLst/>
              </a:rPr>
              <a:t>Изучаем </a:t>
            </a:r>
            <a:br>
              <a:rPr lang="ru-RU" sz="4800" kern="0" dirty="0">
                <a:ln/>
                <a:solidFill>
                  <a:srgbClr val="002060"/>
                </a:solidFill>
                <a:effectLst/>
              </a:rPr>
            </a:br>
            <a:r>
              <a:rPr lang="ru-RU" sz="4800" kern="0" dirty="0">
                <a:ln/>
                <a:solidFill>
                  <a:srgbClr val="002060"/>
                </a:solidFill>
                <a:effectLst/>
              </a:rPr>
              <a:t>кабардинский язык</a:t>
            </a:r>
            <a:endParaRPr lang="ru-RU" sz="480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№85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188050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Фыкъеджэ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урысыбзэк1э зэвдзэк1.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00808"/>
            <a:ext cx="8784976" cy="5040560"/>
          </a:xfrm>
        </p:spPr>
        <p:txBody>
          <a:bodyPr>
            <a:normAutofit/>
          </a:bodyPr>
          <a:lstStyle/>
          <a:p>
            <a:r>
              <a:rPr lang="ru-RU" sz="2800" i="1" dirty="0" err="1"/>
              <a:t>Лекцэм</a:t>
            </a:r>
            <a:r>
              <a:rPr lang="ru-RU" sz="2800" i="1" dirty="0"/>
              <a:t> щ1эс </a:t>
            </a:r>
            <a:r>
              <a:rPr lang="ru-RU" sz="2800" i="1" dirty="0" err="1"/>
              <a:t>студентхэр</a:t>
            </a:r>
            <a:r>
              <a:rPr lang="ru-RU" sz="2800" i="1" dirty="0"/>
              <a:t> </a:t>
            </a:r>
            <a:r>
              <a:rPr lang="ru-RU" sz="2800" i="1" dirty="0" err="1"/>
              <a:t>матхэ</a:t>
            </a:r>
            <a:r>
              <a:rPr lang="ru-RU" sz="2800" i="1" dirty="0"/>
              <a:t>. </a:t>
            </a:r>
            <a:endParaRPr lang="ru-RU" sz="2800" i="1" dirty="0" smtClean="0"/>
          </a:p>
          <a:p>
            <a:r>
              <a:rPr lang="ru-RU" sz="2800" i="1" dirty="0" err="1" smtClean="0"/>
              <a:t>Залым</a:t>
            </a:r>
            <a:r>
              <a:rPr lang="ru-RU" sz="2800" i="1" dirty="0" smtClean="0"/>
              <a:t> </a:t>
            </a:r>
            <a:r>
              <a:rPr lang="ru-RU" sz="2800" i="1" dirty="0"/>
              <a:t>щ1эс ц1ыхухэр уэрэджы1ак1уэм йода1уэ. </a:t>
            </a:r>
            <a:endParaRPr lang="ru-RU" sz="2800" i="1" dirty="0" smtClean="0"/>
          </a:p>
          <a:p>
            <a:r>
              <a:rPr lang="ru-RU" sz="2800" i="1" dirty="0" err="1" smtClean="0"/>
              <a:t>Унэм</a:t>
            </a:r>
            <a:r>
              <a:rPr lang="ru-RU" sz="2800" i="1" dirty="0" smtClean="0"/>
              <a:t> </a:t>
            </a:r>
            <a:r>
              <a:rPr lang="ru-RU" sz="2800" i="1" dirty="0"/>
              <a:t>щ1эт </a:t>
            </a:r>
            <a:r>
              <a:rPr lang="ru-RU" sz="2800" i="1" dirty="0" err="1"/>
              <a:t>шкафым</a:t>
            </a:r>
            <a:r>
              <a:rPr lang="ru-RU" sz="2800" i="1" dirty="0"/>
              <a:t> си </a:t>
            </a:r>
            <a:r>
              <a:rPr lang="ru-RU" sz="2800" i="1" dirty="0" err="1"/>
              <a:t>тхылъхэр</a:t>
            </a:r>
            <a:r>
              <a:rPr lang="ru-RU" sz="2800" i="1" dirty="0"/>
              <a:t> </a:t>
            </a:r>
            <a:r>
              <a:rPr lang="ru-RU" sz="2800" i="1" dirty="0" err="1"/>
              <a:t>дэлъщ</a:t>
            </a:r>
            <a:r>
              <a:rPr lang="ru-RU" sz="2800" i="1" dirty="0"/>
              <a:t>. </a:t>
            </a:r>
            <a:endParaRPr lang="ru-RU" sz="2800" i="1" dirty="0" smtClean="0"/>
          </a:p>
          <a:p>
            <a:r>
              <a:rPr lang="ru-RU" sz="2800" i="1" dirty="0" smtClean="0"/>
              <a:t>Ст1олым </a:t>
            </a:r>
            <a:r>
              <a:rPr lang="ru-RU" sz="2800" i="1" dirty="0" err="1"/>
              <a:t>тет</a:t>
            </a:r>
            <a:r>
              <a:rPr lang="ru-RU" sz="2800" i="1" dirty="0"/>
              <a:t> </a:t>
            </a:r>
            <a:r>
              <a:rPr lang="ru-RU" sz="2800" i="1" dirty="0" err="1"/>
              <a:t>вазэр</a:t>
            </a:r>
            <a:r>
              <a:rPr lang="ru-RU" sz="2800" i="1" dirty="0"/>
              <a:t> си </a:t>
            </a:r>
            <a:r>
              <a:rPr lang="ru-RU" sz="2800" i="1" dirty="0" err="1"/>
              <a:t>анэм</a:t>
            </a:r>
            <a:r>
              <a:rPr lang="ru-RU" sz="2800" i="1" dirty="0"/>
              <a:t> </a:t>
            </a:r>
            <a:r>
              <a:rPr lang="ru-RU" sz="2800" i="1" dirty="0" err="1"/>
              <a:t>къищэхуащ</a:t>
            </a:r>
            <a:r>
              <a:rPr lang="ru-RU" sz="2800" i="1" dirty="0"/>
              <a:t>. </a:t>
            </a:r>
            <a:endParaRPr lang="ru-RU" sz="2800" i="1" dirty="0" smtClean="0"/>
          </a:p>
          <a:p>
            <a:r>
              <a:rPr lang="ru-RU" sz="2800" i="1" dirty="0" smtClean="0"/>
              <a:t>Ростов </a:t>
            </a:r>
            <a:r>
              <a:rPr lang="ru-RU" sz="2800" i="1" dirty="0"/>
              <a:t>еджап1э к1уа щ1алэр си </a:t>
            </a:r>
            <a:r>
              <a:rPr lang="ru-RU" sz="2800" i="1" dirty="0" err="1"/>
              <a:t>дэлъхущ</a:t>
            </a:r>
            <a:r>
              <a:rPr lang="ru-RU" sz="2800" i="1" dirty="0"/>
              <a:t>. </a:t>
            </a:r>
            <a:endParaRPr lang="ru-RU" sz="2800" i="1" dirty="0" smtClean="0"/>
          </a:p>
          <a:p>
            <a:r>
              <a:rPr lang="ru-RU" sz="2800" i="1" dirty="0" smtClean="0"/>
              <a:t>Пы1э </a:t>
            </a:r>
            <a:r>
              <a:rPr lang="ru-RU" sz="2800" i="1" dirty="0" err="1"/>
              <a:t>плъыжь</a:t>
            </a:r>
            <a:r>
              <a:rPr lang="ru-RU" sz="2800" i="1" dirty="0"/>
              <a:t> </a:t>
            </a:r>
            <a:r>
              <a:rPr lang="ru-RU" sz="2800" i="1" dirty="0" err="1"/>
              <a:t>зыщхьэрыгъ</a:t>
            </a:r>
            <a:r>
              <a:rPr lang="ru-RU" sz="2800" i="1" dirty="0"/>
              <a:t> </a:t>
            </a:r>
            <a:r>
              <a:rPr lang="ru-RU" sz="2800" i="1" dirty="0" err="1"/>
              <a:t>хъыджэбз</a:t>
            </a:r>
            <a:r>
              <a:rPr lang="ru-RU" sz="2800" i="1" dirty="0"/>
              <a:t> ц1ык1ур си </a:t>
            </a:r>
            <a:r>
              <a:rPr lang="ru-RU" sz="2800" i="1" dirty="0" err="1"/>
              <a:t>шыпхъущ</a:t>
            </a:r>
            <a:r>
              <a:rPr lang="ru-RU" sz="2800" i="1" dirty="0"/>
              <a:t>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564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ru-RU" dirty="0" err="1"/>
              <a:t>Фыкъеджэ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 smtClean="0"/>
              <a:t>адыгэбзэк1э </a:t>
            </a:r>
            <a:r>
              <a:rPr lang="ru-RU" dirty="0"/>
              <a:t>зэвдзэк1.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28801"/>
            <a:ext cx="4032448" cy="259228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ru-RU" sz="3000" dirty="0" smtClean="0"/>
              <a:t>тот</a:t>
            </a:r>
            <a:r>
              <a:rPr lang="ru-RU" sz="3000" dirty="0"/>
              <a:t>, кто пишет</a:t>
            </a:r>
          </a:p>
          <a:p>
            <a:r>
              <a:rPr lang="ru-RU" sz="3000" dirty="0"/>
              <a:t>тот, кто рисует</a:t>
            </a:r>
          </a:p>
          <a:p>
            <a:r>
              <a:rPr lang="ru-RU" sz="3000" dirty="0"/>
              <a:t>тот, кто </a:t>
            </a:r>
            <a:r>
              <a:rPr lang="ru-RU" sz="3000" dirty="0" smtClean="0"/>
              <a:t>поет</a:t>
            </a:r>
          </a:p>
          <a:p>
            <a:r>
              <a:rPr lang="ru-RU" sz="3000" i="1" dirty="0" smtClean="0">
                <a:solidFill>
                  <a:schemeClr val="accent3">
                    <a:lumMod val="50000"/>
                  </a:schemeClr>
                </a:solidFill>
              </a:rPr>
              <a:t>Например, </a:t>
            </a:r>
            <a:r>
              <a:rPr lang="ru-RU" sz="3000" i="1" dirty="0" err="1" smtClean="0">
                <a:solidFill>
                  <a:srgbClr val="FF0000"/>
                </a:solidFill>
              </a:rPr>
              <a:t>лажьэр</a:t>
            </a:r>
            <a:r>
              <a:rPr lang="ru-RU" sz="3000" i="1" dirty="0" smtClean="0">
                <a:solidFill>
                  <a:schemeClr val="accent3">
                    <a:lumMod val="50000"/>
                  </a:schemeClr>
                </a:solidFill>
              </a:rPr>
              <a:t> – тот, кто работает</a:t>
            </a:r>
          </a:p>
          <a:p>
            <a:endParaRPr lang="ru-RU" sz="2800" dirty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11960" y="1628801"/>
            <a:ext cx="4824536" cy="25922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 smtClean="0"/>
              <a:t>Как она работает?</a:t>
            </a:r>
          </a:p>
          <a:p>
            <a:r>
              <a:rPr lang="ru-RU" sz="3000" dirty="0" smtClean="0"/>
              <a:t>Как она готовит?</a:t>
            </a:r>
          </a:p>
          <a:p>
            <a:r>
              <a:rPr lang="ru-RU" sz="3000" dirty="0" smtClean="0"/>
              <a:t>Как оно цветет?</a:t>
            </a:r>
          </a:p>
          <a:p>
            <a:r>
              <a:rPr lang="ru-RU" sz="3000" i="1" dirty="0" smtClean="0">
                <a:solidFill>
                  <a:schemeClr val="accent3">
                    <a:lumMod val="50000"/>
                  </a:schemeClr>
                </a:solidFill>
              </a:rPr>
              <a:t>Например, </a:t>
            </a:r>
            <a:r>
              <a:rPr lang="ru-RU" sz="3000" i="1" dirty="0" err="1" smtClean="0">
                <a:solidFill>
                  <a:schemeClr val="accent3">
                    <a:lumMod val="50000"/>
                  </a:schemeClr>
                </a:solidFill>
              </a:rPr>
              <a:t>дауэ</a:t>
            </a:r>
            <a:r>
              <a:rPr lang="ru-RU" sz="3000" i="1" dirty="0" smtClean="0">
                <a:solidFill>
                  <a:schemeClr val="accent3">
                    <a:lumMod val="50000"/>
                  </a:schemeClr>
                </a:solidFill>
              </a:rPr>
              <a:t> ар </a:t>
            </a:r>
            <a:r>
              <a:rPr lang="ru-RU" sz="3000" i="1" dirty="0" smtClean="0">
                <a:solidFill>
                  <a:srgbClr val="FF0000"/>
                </a:solidFill>
              </a:rPr>
              <a:t>зэрык1уэр</a:t>
            </a:r>
            <a:r>
              <a:rPr lang="ru-RU" sz="3000" i="1" dirty="0" smtClean="0">
                <a:solidFill>
                  <a:schemeClr val="accent3">
                    <a:lumMod val="50000"/>
                  </a:schemeClr>
                </a:solidFill>
              </a:rPr>
              <a:t>? Как он идет?</a:t>
            </a:r>
          </a:p>
          <a:p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95536" y="4365104"/>
            <a:ext cx="8280920" cy="237626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 smtClean="0"/>
              <a:t>Почему он идет?</a:t>
            </a:r>
          </a:p>
          <a:p>
            <a:r>
              <a:rPr lang="ru-RU" sz="3000" dirty="0" smtClean="0"/>
              <a:t>Почему она бежит?</a:t>
            </a:r>
          </a:p>
          <a:p>
            <a:r>
              <a:rPr lang="ru-RU" sz="3000" dirty="0" smtClean="0"/>
              <a:t>Почему он спит? </a:t>
            </a:r>
          </a:p>
          <a:p>
            <a:r>
              <a:rPr lang="ru-RU" sz="3000" i="1" dirty="0" smtClean="0">
                <a:solidFill>
                  <a:srgbClr val="002060"/>
                </a:solidFill>
              </a:rPr>
              <a:t>Например, сыт ар </a:t>
            </a:r>
            <a:r>
              <a:rPr lang="ru-RU" sz="3000" i="1" dirty="0" smtClean="0">
                <a:solidFill>
                  <a:srgbClr val="FF0000"/>
                </a:solidFill>
              </a:rPr>
              <a:t>щ1элажьэр</a:t>
            </a:r>
            <a:r>
              <a:rPr lang="ru-RU" sz="3000" i="1" dirty="0" smtClean="0">
                <a:solidFill>
                  <a:srgbClr val="002060"/>
                </a:solidFill>
              </a:rPr>
              <a:t>? Почему он работает?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4157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044034"/>
          </a:xfrm>
        </p:spPr>
        <p:txBody>
          <a:bodyPr/>
          <a:lstStyle/>
          <a:p>
            <a:pPr algn="ctr"/>
            <a:r>
              <a:rPr lang="ru-RU" dirty="0" smtClean="0"/>
              <a:t>Упщ1эхэм </a:t>
            </a:r>
            <a:r>
              <a:rPr lang="ru-RU" dirty="0" err="1" smtClean="0"/>
              <a:t>жэуап</a:t>
            </a:r>
            <a:r>
              <a:rPr lang="ru-RU" dirty="0" smtClean="0"/>
              <a:t> </a:t>
            </a:r>
            <a:r>
              <a:rPr lang="ru-RU" dirty="0" err="1" smtClean="0"/>
              <a:t>идот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84976" cy="5472608"/>
          </a:xfrm>
        </p:spPr>
        <p:txBody>
          <a:bodyPr>
            <a:normAutofit fontScale="92500" lnSpcReduction="20000"/>
          </a:bodyPr>
          <a:lstStyle/>
          <a:p>
            <a:pPr lvl="0"/>
            <a:endParaRPr lang="ru-RU" dirty="0" smtClean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3000" i="1" dirty="0" smtClean="0"/>
              <a:t>..., </a:t>
            </a:r>
            <a:r>
              <a:rPr lang="ru-RU" sz="3000" i="1" dirty="0" err="1"/>
              <a:t>нобэ</a:t>
            </a:r>
            <a:r>
              <a:rPr lang="ru-RU" sz="3000" i="1" dirty="0"/>
              <a:t> </a:t>
            </a:r>
            <a:r>
              <a:rPr lang="ru-RU" sz="3000" i="1" dirty="0" err="1"/>
              <a:t>передачэм</a:t>
            </a:r>
            <a:r>
              <a:rPr lang="ru-RU" sz="3000" i="1" dirty="0"/>
              <a:t> укъызэрык1уа </a:t>
            </a:r>
            <a:r>
              <a:rPr lang="ru-RU" sz="3000" i="1" dirty="0" err="1"/>
              <a:t>джанэр</a:t>
            </a:r>
            <a:r>
              <a:rPr lang="ru-RU" sz="3000" i="1" dirty="0"/>
              <a:t> сыт </a:t>
            </a:r>
            <a:r>
              <a:rPr lang="ru-RU" sz="3000" i="1" dirty="0" err="1"/>
              <a:t>хуэдэ</a:t>
            </a:r>
            <a:r>
              <a:rPr lang="ru-RU" sz="3000" i="1" dirty="0"/>
              <a:t>? Сыт </a:t>
            </a:r>
            <a:r>
              <a:rPr lang="ru-RU" sz="3000" i="1" dirty="0" err="1"/>
              <a:t>мыбы</a:t>
            </a:r>
            <a:r>
              <a:rPr lang="ru-RU" sz="3000" i="1" dirty="0"/>
              <a:t> укъыщ1эк1уар?</a:t>
            </a:r>
            <a:endParaRPr lang="ru-RU" sz="30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3000" i="1" dirty="0"/>
              <a:t> </a:t>
            </a:r>
            <a:r>
              <a:rPr lang="ru-RU" sz="3000" i="1" dirty="0" err="1"/>
              <a:t>Дыгъуасэ</a:t>
            </a:r>
            <a:r>
              <a:rPr lang="ru-RU" sz="3000" i="1" dirty="0"/>
              <a:t> еджап1эм ущы1а, ...? Сыт </a:t>
            </a:r>
            <a:r>
              <a:rPr lang="ru-RU" sz="3000" i="1" dirty="0" err="1"/>
              <a:t>университетым</a:t>
            </a:r>
            <a:r>
              <a:rPr lang="ru-RU" sz="3000" i="1" dirty="0"/>
              <a:t> узэрык1уар?</a:t>
            </a:r>
            <a:endParaRPr lang="ru-RU" sz="30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3000" i="1" dirty="0"/>
              <a:t> </a:t>
            </a:r>
            <a:r>
              <a:rPr lang="ru-RU" sz="3000" i="1" dirty="0" err="1"/>
              <a:t>Хэт</a:t>
            </a:r>
            <a:r>
              <a:rPr lang="ru-RU" sz="3000" i="1" dirty="0"/>
              <a:t> </a:t>
            </a:r>
            <a:r>
              <a:rPr lang="ru-RU" sz="3000" i="1" dirty="0" err="1"/>
              <a:t>нобэ</a:t>
            </a:r>
            <a:r>
              <a:rPr lang="ru-RU" sz="3000" i="1" dirty="0"/>
              <a:t> </a:t>
            </a:r>
            <a:r>
              <a:rPr lang="ru-RU" sz="3000" i="1" dirty="0" err="1"/>
              <a:t>телевизорым</a:t>
            </a:r>
            <a:r>
              <a:rPr lang="ru-RU" sz="3000" i="1" dirty="0"/>
              <a:t> </a:t>
            </a:r>
            <a:r>
              <a:rPr lang="ru-RU" sz="3000" i="1" dirty="0" err="1"/>
              <a:t>еплъар</a:t>
            </a:r>
            <a:r>
              <a:rPr lang="ru-RU" sz="3000" i="1" dirty="0"/>
              <a:t>? </a:t>
            </a:r>
            <a:r>
              <a:rPr lang="ru-RU" sz="3000" i="1" dirty="0" smtClean="0"/>
              <a:t>Сыт </a:t>
            </a:r>
            <a:r>
              <a:rPr lang="ru-RU" sz="3000" i="1" dirty="0" err="1"/>
              <a:t>узэплъар</a:t>
            </a:r>
            <a:r>
              <a:rPr lang="ru-RU" sz="3000" i="1" dirty="0"/>
              <a:t>?</a:t>
            </a:r>
            <a:endParaRPr lang="ru-RU" sz="30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3000" i="1" dirty="0"/>
              <a:t> </a:t>
            </a:r>
            <a:r>
              <a:rPr lang="ru-RU" sz="3000" i="1" dirty="0" err="1"/>
              <a:t>Нобэ</a:t>
            </a:r>
            <a:r>
              <a:rPr lang="ru-RU" sz="3000" i="1" dirty="0"/>
              <a:t> телефонымк1э </a:t>
            </a:r>
            <a:r>
              <a:rPr lang="ru-RU" sz="3000" i="1" dirty="0" err="1"/>
              <a:t>упсэлъа</a:t>
            </a:r>
            <a:r>
              <a:rPr lang="ru-RU" sz="3000" i="1" dirty="0"/>
              <a:t>? </a:t>
            </a:r>
            <a:r>
              <a:rPr lang="ru-RU" sz="3000" i="1" dirty="0" err="1"/>
              <a:t>Хэт</a:t>
            </a:r>
            <a:r>
              <a:rPr lang="ru-RU" sz="3000" i="1" dirty="0"/>
              <a:t> </a:t>
            </a:r>
            <a:r>
              <a:rPr lang="ru-RU" sz="3000" i="1" dirty="0" err="1"/>
              <a:t>узэпсэлъар</a:t>
            </a:r>
            <a:r>
              <a:rPr lang="ru-RU" sz="3000" i="1" dirty="0"/>
              <a:t>?</a:t>
            </a:r>
            <a:endParaRPr lang="ru-RU" sz="3000" dirty="0"/>
          </a:p>
          <a:p>
            <a:pPr marL="457200" lvl="0" indent="-457200">
              <a:buFont typeface="Arial" pitchFamily="34" charset="0"/>
              <a:buChar char="•"/>
            </a:pPr>
            <a:r>
              <a:rPr lang="ru-RU" sz="3000" i="1" dirty="0"/>
              <a:t> </a:t>
            </a:r>
            <a:r>
              <a:rPr lang="ru-RU" sz="3000" i="1" dirty="0" err="1"/>
              <a:t>Дыгъуасэ</a:t>
            </a:r>
            <a:r>
              <a:rPr lang="ru-RU" sz="3000" i="1" dirty="0"/>
              <a:t> </a:t>
            </a:r>
            <a:r>
              <a:rPr lang="ru-RU" sz="3000" i="1" dirty="0" err="1"/>
              <a:t>хэт</a:t>
            </a:r>
            <a:r>
              <a:rPr lang="ru-RU" sz="3000" i="1" dirty="0"/>
              <a:t> </a:t>
            </a:r>
            <a:r>
              <a:rPr lang="ru-RU" sz="3000" i="1" dirty="0" err="1"/>
              <a:t>радиом</a:t>
            </a:r>
            <a:r>
              <a:rPr lang="ru-RU" sz="3000" i="1" dirty="0"/>
              <a:t> едэ1уар? Сыт узэдэ1уар?</a:t>
            </a:r>
            <a:endParaRPr lang="ru-RU" sz="30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000" i="1" dirty="0"/>
              <a:t> </a:t>
            </a:r>
            <a:r>
              <a:rPr lang="ru-RU" sz="3000" i="1" dirty="0" err="1"/>
              <a:t>Хэт</a:t>
            </a:r>
            <a:r>
              <a:rPr lang="ru-RU" sz="3000" i="1" dirty="0"/>
              <a:t> </a:t>
            </a:r>
            <a:r>
              <a:rPr lang="ru-RU" sz="3000" i="1" dirty="0" err="1"/>
              <a:t>дыгъуасэ</a:t>
            </a:r>
            <a:r>
              <a:rPr lang="ru-RU" sz="3000" i="1" dirty="0"/>
              <a:t> </a:t>
            </a:r>
            <a:r>
              <a:rPr lang="ru-RU" sz="3000" i="1" dirty="0" err="1"/>
              <a:t>тыкуэным</a:t>
            </a:r>
            <a:r>
              <a:rPr lang="ru-RU" sz="3000" i="1" dirty="0"/>
              <a:t> щы1ар? Сыт </a:t>
            </a:r>
            <a:r>
              <a:rPr lang="ru-RU" sz="3000" i="1" dirty="0" err="1"/>
              <a:t>тыкуэным</a:t>
            </a:r>
            <a:r>
              <a:rPr lang="ru-RU" sz="3000" i="1" dirty="0"/>
              <a:t> ущ1эк1уар?</a:t>
            </a:r>
            <a:r>
              <a:rPr lang="ru-RU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9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756002"/>
          </a:xfrm>
        </p:spPr>
        <p:txBody>
          <a:bodyPr>
            <a:normAutofit/>
          </a:bodyPr>
          <a:lstStyle/>
          <a:p>
            <a:pPr algn="ctr"/>
            <a:r>
              <a:rPr lang="ru-RU" sz="3200" dirty="0" err="1" smtClean="0"/>
              <a:t>Студентхэр</a:t>
            </a:r>
            <a:r>
              <a:rPr lang="ru-RU" sz="3200" dirty="0" smtClean="0"/>
              <a:t> </a:t>
            </a:r>
            <a:r>
              <a:rPr lang="ru-RU" sz="3200" dirty="0" err="1" smtClean="0"/>
              <a:t>гъатхэм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760640"/>
          </a:xfrm>
        </p:spPr>
        <p:txBody>
          <a:bodyPr>
            <a:normAutofit fontScale="92500" lnSpcReduction="10000"/>
          </a:bodyPr>
          <a:lstStyle/>
          <a:p>
            <a:r>
              <a:rPr lang="ru-RU" sz="3000" dirty="0" err="1">
                <a:solidFill>
                  <a:srgbClr val="00B050"/>
                </a:solidFill>
              </a:rPr>
              <a:t>Астемыр</a:t>
            </a:r>
            <a:r>
              <a:rPr lang="ru-RU" sz="3000" dirty="0">
                <a:solidFill>
                  <a:srgbClr val="00B050"/>
                </a:solidFill>
              </a:rPr>
              <a:t>: </a:t>
            </a:r>
            <a:r>
              <a:rPr lang="ru-RU" sz="3000" dirty="0" err="1"/>
              <a:t>Студенткэхэм</a:t>
            </a:r>
            <a:r>
              <a:rPr lang="ru-RU" sz="3000" dirty="0"/>
              <a:t> </a:t>
            </a:r>
            <a:r>
              <a:rPr lang="ru-RU" sz="3000" dirty="0" err="1"/>
              <a:t>сэлам</a:t>
            </a:r>
            <a:r>
              <a:rPr lang="ru-RU" sz="3000" dirty="0"/>
              <a:t> </a:t>
            </a:r>
            <a:r>
              <a:rPr lang="ru-RU" sz="3000" dirty="0" err="1"/>
              <a:t>фызох</a:t>
            </a:r>
            <a:r>
              <a:rPr lang="ru-RU" sz="3000" dirty="0"/>
              <a:t>. </a:t>
            </a:r>
            <a:r>
              <a:rPr lang="ru-RU" sz="3000" dirty="0" err="1"/>
              <a:t>Дауэ</a:t>
            </a:r>
            <a:r>
              <a:rPr lang="ru-RU" sz="3000" dirty="0"/>
              <a:t> </a:t>
            </a:r>
            <a:r>
              <a:rPr lang="ru-RU" sz="3000" dirty="0" err="1"/>
              <a:t>фыщытхэ</a:t>
            </a:r>
            <a:r>
              <a:rPr lang="ru-RU" sz="3000" dirty="0"/>
              <a:t>?</a:t>
            </a:r>
          </a:p>
          <a:p>
            <a:r>
              <a:rPr lang="ru-RU" sz="3000" dirty="0" err="1">
                <a:solidFill>
                  <a:srgbClr val="00B050"/>
                </a:solidFill>
              </a:rPr>
              <a:t>Жаннэ</a:t>
            </a:r>
            <a:r>
              <a:rPr lang="ru-RU" sz="3000" dirty="0">
                <a:solidFill>
                  <a:srgbClr val="00B050"/>
                </a:solidFill>
              </a:rPr>
              <a:t>: </a:t>
            </a:r>
            <a:r>
              <a:rPr lang="ru-RU" sz="3000" dirty="0" err="1"/>
              <a:t>Упсэу</a:t>
            </a:r>
            <a:r>
              <a:rPr lang="ru-RU" sz="3000" dirty="0"/>
              <a:t>, </a:t>
            </a:r>
            <a:r>
              <a:rPr lang="ru-RU" sz="3000" dirty="0" err="1"/>
              <a:t>Астемыр</a:t>
            </a:r>
            <a:r>
              <a:rPr lang="ru-RU" sz="3000" dirty="0"/>
              <a:t>, </a:t>
            </a:r>
            <a:r>
              <a:rPr lang="ru-RU" sz="3000" dirty="0" err="1" smtClean="0"/>
              <a:t>дыузыншэщ</a:t>
            </a:r>
            <a:r>
              <a:rPr lang="ru-RU" sz="3000" dirty="0"/>
              <a:t>.</a:t>
            </a:r>
          </a:p>
          <a:p>
            <a:r>
              <a:rPr lang="ru-RU" sz="3000" dirty="0" err="1">
                <a:solidFill>
                  <a:srgbClr val="00B050"/>
                </a:solidFill>
              </a:rPr>
              <a:t>Залинэ</a:t>
            </a:r>
            <a:r>
              <a:rPr lang="ru-RU" sz="3000" dirty="0">
                <a:solidFill>
                  <a:srgbClr val="00B050"/>
                </a:solidFill>
              </a:rPr>
              <a:t>: </a:t>
            </a:r>
            <a:r>
              <a:rPr lang="ru-RU" sz="3000" dirty="0"/>
              <a:t>Ды1ейкъым! </a:t>
            </a:r>
            <a:r>
              <a:rPr lang="ru-RU" sz="3000" dirty="0" err="1"/>
              <a:t>Ауэ</a:t>
            </a:r>
            <a:r>
              <a:rPr lang="ru-RU" sz="3000" dirty="0"/>
              <a:t> ...</a:t>
            </a:r>
          </a:p>
          <a:p>
            <a:r>
              <a:rPr lang="ru-RU" sz="3000" dirty="0"/>
              <a:t>А.: Сыт </a:t>
            </a:r>
            <a:r>
              <a:rPr lang="ru-RU" sz="3000" dirty="0" err="1"/>
              <a:t>ауэр</a:t>
            </a:r>
            <a:r>
              <a:rPr lang="ru-RU" sz="3000" dirty="0"/>
              <a:t>, </a:t>
            </a:r>
            <a:r>
              <a:rPr lang="ru-RU" sz="3000" dirty="0" err="1"/>
              <a:t>Залинэ</a:t>
            </a:r>
            <a:r>
              <a:rPr lang="ru-RU" sz="3000" dirty="0"/>
              <a:t>?</a:t>
            </a:r>
          </a:p>
          <a:p>
            <a:r>
              <a:rPr lang="ru-RU" sz="3000" dirty="0"/>
              <a:t>З.: </a:t>
            </a:r>
            <a:r>
              <a:rPr lang="ru-RU" sz="3000" dirty="0" err="1"/>
              <a:t>Гъатхэщ</a:t>
            </a:r>
            <a:r>
              <a:rPr lang="ru-RU" sz="3000" dirty="0"/>
              <a:t>, </a:t>
            </a:r>
            <a:r>
              <a:rPr lang="ru-RU" sz="3000" dirty="0" err="1"/>
              <a:t>дунейр</a:t>
            </a:r>
            <a:r>
              <a:rPr lang="ru-RU" sz="3000" dirty="0"/>
              <a:t> </a:t>
            </a:r>
            <a:r>
              <a:rPr lang="ru-RU" sz="3000" dirty="0" err="1"/>
              <a:t>хуабэщ</a:t>
            </a:r>
            <a:r>
              <a:rPr lang="ru-RU" sz="3000" dirty="0"/>
              <a:t>...</a:t>
            </a:r>
          </a:p>
          <a:p>
            <a:r>
              <a:rPr lang="ru-RU" sz="3000" dirty="0"/>
              <a:t>А.: ... </a:t>
            </a:r>
            <a:r>
              <a:rPr lang="ru-RU" sz="3000" dirty="0" err="1"/>
              <a:t>дахэщ</a:t>
            </a:r>
            <a:r>
              <a:rPr lang="ru-RU" sz="3000" dirty="0"/>
              <a:t>, </a:t>
            </a:r>
            <a:r>
              <a:rPr lang="ru-RU" sz="3000" dirty="0" err="1"/>
              <a:t>псори</a:t>
            </a:r>
            <a:r>
              <a:rPr lang="ru-RU" sz="3000" dirty="0"/>
              <a:t> </a:t>
            </a:r>
            <a:r>
              <a:rPr lang="ru-RU" sz="3000" dirty="0" err="1"/>
              <a:t>мэгъагъэ</a:t>
            </a:r>
            <a:r>
              <a:rPr lang="ru-RU" sz="3000" dirty="0"/>
              <a:t>, ...</a:t>
            </a:r>
          </a:p>
          <a:p>
            <a:r>
              <a:rPr lang="ru-RU" sz="3000" dirty="0"/>
              <a:t>Ж.:... </a:t>
            </a:r>
            <a:r>
              <a:rPr lang="ru-RU" sz="3000" dirty="0" err="1"/>
              <a:t>къуалэбзу</a:t>
            </a:r>
            <a:r>
              <a:rPr lang="ru-RU" sz="3000" dirty="0"/>
              <a:t> ц1ык1ухэм </a:t>
            </a:r>
            <a:r>
              <a:rPr lang="ru-RU" sz="3000" dirty="0" err="1"/>
              <a:t>уэрэд</a:t>
            </a:r>
            <a:r>
              <a:rPr lang="ru-RU" sz="3000" dirty="0"/>
              <a:t> жа1э.</a:t>
            </a:r>
          </a:p>
          <a:p>
            <a:r>
              <a:rPr lang="ru-RU" sz="3000" dirty="0"/>
              <a:t>З.: Сыту ф1ыуэ </a:t>
            </a:r>
            <a:r>
              <a:rPr lang="ru-RU" sz="3000" dirty="0" err="1"/>
              <a:t>слъагъурэ</a:t>
            </a:r>
            <a:r>
              <a:rPr lang="ru-RU" sz="3000" dirty="0"/>
              <a:t> </a:t>
            </a:r>
            <a:r>
              <a:rPr lang="ru-RU" sz="3000" dirty="0" err="1"/>
              <a:t>гъатхэ</a:t>
            </a:r>
            <a:r>
              <a:rPr lang="ru-RU" sz="3000" dirty="0"/>
              <a:t> </a:t>
            </a:r>
            <a:r>
              <a:rPr lang="ru-RU" sz="3000" dirty="0" err="1"/>
              <a:t>мазэхэр</a:t>
            </a:r>
            <a:r>
              <a:rPr lang="ru-RU" sz="3000" dirty="0"/>
              <a:t>!</a:t>
            </a:r>
          </a:p>
          <a:p>
            <a:r>
              <a:rPr lang="ru-RU" sz="3000" dirty="0"/>
              <a:t>А.: </a:t>
            </a:r>
            <a:r>
              <a:rPr lang="ru-RU" sz="3000" dirty="0">
                <a:solidFill>
                  <a:srgbClr val="FF0000"/>
                </a:solidFill>
              </a:rPr>
              <a:t>Псом </a:t>
            </a:r>
            <a:r>
              <a:rPr lang="ru-RU" sz="3000" dirty="0" err="1">
                <a:solidFill>
                  <a:srgbClr val="FF0000"/>
                </a:solidFill>
              </a:rPr>
              <a:t>хуэмыдэу</a:t>
            </a:r>
            <a:r>
              <a:rPr lang="ru-RU" sz="3000" dirty="0"/>
              <a:t>, </a:t>
            </a:r>
            <a:r>
              <a:rPr lang="ru-RU" sz="3000" dirty="0" err="1"/>
              <a:t>жыгхэр</a:t>
            </a:r>
            <a:r>
              <a:rPr lang="ru-RU" sz="3000" dirty="0"/>
              <a:t> </a:t>
            </a:r>
            <a:r>
              <a:rPr lang="ru-RU" sz="3000" dirty="0" err="1" smtClean="0"/>
              <a:t>щыгъагъэ</a:t>
            </a:r>
            <a:r>
              <a:rPr lang="ru-RU" sz="3000" dirty="0" smtClean="0"/>
              <a:t> </a:t>
            </a:r>
            <a:r>
              <a:rPr lang="ru-RU" sz="3000" dirty="0" err="1" smtClean="0"/>
              <a:t>зэманыр</a:t>
            </a:r>
            <a:r>
              <a:rPr lang="ru-RU" sz="3000" dirty="0"/>
              <a:t>. </a:t>
            </a:r>
            <a:r>
              <a:rPr lang="ru-RU" sz="3000" dirty="0" err="1"/>
              <a:t>Пэжкъэ</a:t>
            </a:r>
            <a:r>
              <a:rPr lang="ru-RU" sz="3000" dirty="0"/>
              <a:t>, </a:t>
            </a:r>
            <a:r>
              <a:rPr lang="ru-RU" sz="3000" dirty="0" err="1"/>
              <a:t>Залинэ</a:t>
            </a:r>
            <a:r>
              <a:rPr lang="ru-RU" sz="30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1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669360"/>
          </a:xfrm>
        </p:spPr>
        <p:txBody>
          <a:bodyPr>
            <a:normAutofit fontScale="25000" lnSpcReduction="20000"/>
          </a:bodyPr>
          <a:lstStyle/>
          <a:p>
            <a:r>
              <a:rPr lang="ru-RU" sz="10400" dirty="0"/>
              <a:t>Ж.: </a:t>
            </a:r>
            <a:r>
              <a:rPr lang="ru-RU" sz="10400" dirty="0" err="1"/>
              <a:t>Пэж</a:t>
            </a:r>
            <a:r>
              <a:rPr lang="ru-RU" sz="10400" dirty="0"/>
              <a:t> </a:t>
            </a:r>
            <a:r>
              <a:rPr lang="ru-RU" sz="10400" dirty="0" err="1"/>
              <a:t>дыдэщ</a:t>
            </a:r>
            <a:r>
              <a:rPr lang="ru-RU" sz="10400" dirty="0"/>
              <a:t>, си </a:t>
            </a:r>
            <a:r>
              <a:rPr lang="ru-RU" sz="10400" dirty="0" err="1"/>
              <a:t>ныбжьэгъу</a:t>
            </a:r>
            <a:r>
              <a:rPr lang="ru-RU" sz="10400" dirty="0"/>
              <a:t>. </a:t>
            </a:r>
            <a:r>
              <a:rPr lang="ru-RU" sz="10400" dirty="0" err="1"/>
              <a:t>Хэт</a:t>
            </a:r>
            <a:r>
              <a:rPr lang="ru-RU" sz="10400" dirty="0"/>
              <a:t> ар ф1ыуэ </a:t>
            </a:r>
            <a:r>
              <a:rPr lang="ru-RU" sz="10400" dirty="0" err="1"/>
              <a:t>зымылъагъур</a:t>
            </a:r>
            <a:r>
              <a:rPr lang="ru-RU" sz="10400" dirty="0"/>
              <a:t>?!</a:t>
            </a:r>
          </a:p>
          <a:p>
            <a:r>
              <a:rPr lang="ru-RU" sz="10400" dirty="0" smtClean="0"/>
              <a:t>З</a:t>
            </a:r>
            <a:r>
              <a:rPr lang="ru-RU" sz="10400" dirty="0"/>
              <a:t>.: Кхъы1э </a:t>
            </a:r>
            <a:r>
              <a:rPr lang="ru-RU" sz="10400" dirty="0" err="1"/>
              <a:t>лекцэ</a:t>
            </a:r>
            <a:r>
              <a:rPr lang="ru-RU" sz="10400" dirty="0"/>
              <a:t> </a:t>
            </a:r>
            <a:r>
              <a:rPr lang="ru-RU" sz="10400" dirty="0" err="1"/>
              <a:t>нэужьым</a:t>
            </a:r>
            <a:r>
              <a:rPr lang="ru-RU" sz="10400" dirty="0"/>
              <a:t> </a:t>
            </a:r>
            <a:r>
              <a:rPr lang="ru-RU" sz="10400" dirty="0" err="1"/>
              <a:t>Налшык</a:t>
            </a:r>
            <a:r>
              <a:rPr lang="ru-RU" sz="10400" dirty="0"/>
              <a:t> </a:t>
            </a:r>
            <a:r>
              <a:rPr lang="ru-RU" sz="10400" dirty="0" err="1"/>
              <a:t>паркым</a:t>
            </a:r>
            <a:r>
              <a:rPr lang="ru-RU" sz="10400" dirty="0"/>
              <a:t> дывгъак1уэ.</a:t>
            </a:r>
          </a:p>
          <a:p>
            <a:r>
              <a:rPr lang="ru-RU" sz="10400" dirty="0"/>
              <a:t>А.: </a:t>
            </a:r>
            <a:r>
              <a:rPr lang="ru-RU" sz="10400" dirty="0" err="1"/>
              <a:t>Парэ</a:t>
            </a:r>
            <a:r>
              <a:rPr lang="ru-RU" sz="10400" dirty="0"/>
              <a:t> </a:t>
            </a:r>
            <a:r>
              <a:rPr lang="ru-RU" sz="10400" dirty="0" err="1"/>
              <a:t>дапщэ</a:t>
            </a:r>
            <a:r>
              <a:rPr lang="ru-RU" sz="10400" dirty="0"/>
              <a:t> фи1эжыр?</a:t>
            </a:r>
          </a:p>
          <a:p>
            <a:r>
              <a:rPr lang="ru-RU" sz="10400" dirty="0"/>
              <a:t>Ж.: </a:t>
            </a:r>
            <a:r>
              <a:rPr lang="ru-RU" sz="10400" dirty="0" err="1"/>
              <a:t>Зы</a:t>
            </a:r>
            <a:r>
              <a:rPr lang="ru-RU" sz="10400" dirty="0"/>
              <a:t> </a:t>
            </a:r>
            <a:r>
              <a:rPr lang="ru-RU" sz="10400" dirty="0" err="1"/>
              <a:t>парэ</a:t>
            </a:r>
            <a:r>
              <a:rPr lang="ru-RU" sz="10400" dirty="0"/>
              <a:t>.</a:t>
            </a:r>
          </a:p>
          <a:p>
            <a:r>
              <a:rPr lang="ru-RU" sz="10400" dirty="0"/>
              <a:t>А.: </a:t>
            </a:r>
            <a:r>
              <a:rPr lang="ru-RU" sz="10400" dirty="0" err="1"/>
              <a:t>Арамэ</a:t>
            </a:r>
            <a:r>
              <a:rPr lang="ru-RU" sz="10400" dirty="0"/>
              <a:t>, </a:t>
            </a:r>
            <a:r>
              <a:rPr lang="ru-RU" sz="10400" dirty="0" err="1"/>
              <a:t>хъунущ</a:t>
            </a:r>
            <a:r>
              <a:rPr lang="ru-RU" sz="10400" dirty="0"/>
              <a:t>. </a:t>
            </a:r>
            <a:r>
              <a:rPr lang="ru-RU" sz="10400" dirty="0" err="1"/>
              <a:t>Д</a:t>
            </a:r>
            <a:r>
              <a:rPr lang="ru-RU" sz="10400" dirty="0" err="1" smtClean="0"/>
              <a:t>и</a:t>
            </a:r>
            <a:r>
              <a:rPr lang="ru-RU" sz="10400" dirty="0" smtClean="0"/>
              <a:t> </a:t>
            </a:r>
            <a:r>
              <a:rPr lang="ru-RU" sz="10400" dirty="0" err="1" smtClean="0"/>
              <a:t>ныбжьэгъухэми</a:t>
            </a:r>
            <a:r>
              <a:rPr lang="ru-RU" sz="10400" dirty="0" smtClean="0"/>
              <a:t> яжет1энщ.</a:t>
            </a:r>
            <a:endParaRPr lang="ru-RU" sz="10400" dirty="0"/>
          </a:p>
          <a:p>
            <a:r>
              <a:rPr lang="ru-RU" sz="10400" dirty="0"/>
              <a:t>Ж.: </a:t>
            </a:r>
            <a:r>
              <a:rPr lang="ru-RU" sz="10400" dirty="0" err="1"/>
              <a:t>Хъарзынэ</a:t>
            </a:r>
            <a:r>
              <a:rPr lang="ru-RU" sz="10400" dirty="0"/>
              <a:t> </a:t>
            </a:r>
            <a:r>
              <a:rPr lang="ru-RU" sz="10400" dirty="0" err="1"/>
              <a:t>дыдэщ</a:t>
            </a:r>
            <a:r>
              <a:rPr lang="ru-RU" sz="10400" dirty="0"/>
              <a:t>. </a:t>
            </a:r>
            <a:r>
              <a:rPr lang="ru-RU" sz="10400" dirty="0" smtClean="0"/>
              <a:t>Сыхьэтит1-щык1э </a:t>
            </a:r>
            <a:r>
              <a:rPr lang="ru-RU" sz="10400" dirty="0" err="1"/>
              <a:t>паркым</a:t>
            </a:r>
            <a:r>
              <a:rPr lang="ru-RU" sz="10400" dirty="0"/>
              <a:t> къыщытк1ухьынщи, </a:t>
            </a:r>
            <a:r>
              <a:rPr lang="ru-RU" sz="10400" dirty="0" err="1"/>
              <a:t>унэм</a:t>
            </a:r>
            <a:r>
              <a:rPr lang="ru-RU" sz="10400" dirty="0"/>
              <a:t> дык1уэжынщ.</a:t>
            </a:r>
          </a:p>
          <a:p>
            <a:r>
              <a:rPr lang="ru-RU" sz="10400" dirty="0"/>
              <a:t>З.: </a:t>
            </a:r>
            <a:r>
              <a:rPr lang="ru-RU" sz="10400" dirty="0" err="1"/>
              <a:t>Паркым</a:t>
            </a:r>
            <a:r>
              <a:rPr lang="ru-RU" sz="10400" dirty="0"/>
              <a:t> и </a:t>
            </a:r>
            <a:r>
              <a:rPr lang="ru-RU" sz="10400" dirty="0" err="1"/>
              <a:t>гъунэгъу</a:t>
            </a:r>
            <a:r>
              <a:rPr lang="ru-RU" sz="10400" dirty="0"/>
              <a:t> кафе </a:t>
            </a:r>
            <a:r>
              <a:rPr lang="ru-RU" sz="10400" dirty="0" err="1"/>
              <a:t>гуэрми</a:t>
            </a:r>
            <a:r>
              <a:rPr lang="ru-RU" sz="10400" dirty="0"/>
              <a:t> </a:t>
            </a:r>
            <a:r>
              <a:rPr lang="ru-RU" sz="10400" dirty="0" err="1"/>
              <a:t>шэджагъуашхэ</a:t>
            </a:r>
            <a:r>
              <a:rPr lang="ru-RU" sz="10400" dirty="0"/>
              <a:t> </a:t>
            </a:r>
            <a:r>
              <a:rPr lang="ru-RU" sz="10400" dirty="0" err="1"/>
              <a:t>дыщышхэнщ</a:t>
            </a:r>
            <a:r>
              <a:rPr lang="ru-RU" sz="10400" dirty="0"/>
              <a:t>.</a:t>
            </a:r>
          </a:p>
          <a:p>
            <a:r>
              <a:rPr lang="ru-RU" sz="10400" dirty="0"/>
              <a:t>А.: </a:t>
            </a:r>
            <a:r>
              <a:rPr lang="ru-RU" sz="10400" dirty="0" err="1"/>
              <a:t>Тэмэмщ</a:t>
            </a:r>
            <a:r>
              <a:rPr lang="ru-RU" sz="10400" dirty="0"/>
              <a:t>. </a:t>
            </a:r>
            <a:r>
              <a:rPr lang="ru-RU" sz="10400" dirty="0" err="1"/>
              <a:t>Лекцэм</a:t>
            </a:r>
            <a:r>
              <a:rPr lang="ru-RU" sz="10400" dirty="0"/>
              <a:t> </a:t>
            </a:r>
            <a:r>
              <a:rPr lang="ru-RU" sz="10400" dirty="0">
                <a:solidFill>
                  <a:srgbClr val="FF0000"/>
                </a:solidFill>
              </a:rPr>
              <a:t>щ1имыдзэ </a:t>
            </a:r>
            <a:r>
              <a:rPr lang="ru-RU" sz="10400" dirty="0" smtClean="0">
                <a:solidFill>
                  <a:srgbClr val="FF0000"/>
                </a:solidFill>
              </a:rPr>
              <a:t>щ1ык1э</a:t>
            </a:r>
            <a:r>
              <a:rPr lang="ru-RU" sz="10400" dirty="0" smtClean="0"/>
              <a:t>, </a:t>
            </a:r>
            <a:r>
              <a:rPr lang="ru-RU" sz="10400" dirty="0" err="1"/>
              <a:t>сэ</a:t>
            </a:r>
            <a:r>
              <a:rPr lang="ru-RU" sz="10400" dirty="0"/>
              <a:t> щ1алэхэм яжес1энщ, </a:t>
            </a:r>
            <a:r>
              <a:rPr lang="ru-RU" sz="10400" dirty="0" err="1"/>
              <a:t>фэ</a:t>
            </a:r>
            <a:r>
              <a:rPr lang="ru-RU" sz="10400" dirty="0"/>
              <a:t> </a:t>
            </a:r>
            <a:r>
              <a:rPr lang="ru-RU" sz="10400" dirty="0" err="1"/>
              <a:t>хъыджэбзхэм</a:t>
            </a:r>
            <a:r>
              <a:rPr lang="ru-RU" sz="10400" dirty="0"/>
              <a:t> яжеф1э.</a:t>
            </a:r>
          </a:p>
          <a:p>
            <a:r>
              <a:rPr lang="ru-RU" sz="10400" dirty="0"/>
              <a:t>Ж.: </a:t>
            </a:r>
            <a:r>
              <a:rPr lang="ru-RU" sz="10400" dirty="0" err="1"/>
              <a:t>Иджыпсту</a:t>
            </a:r>
            <a:r>
              <a:rPr lang="ru-RU" sz="10400" dirty="0"/>
              <a:t> </a:t>
            </a:r>
            <a:r>
              <a:rPr lang="ru-RU" sz="10400" dirty="0" err="1"/>
              <a:t>псори</a:t>
            </a:r>
            <a:r>
              <a:rPr lang="ru-RU" sz="10400" dirty="0"/>
              <a:t> </a:t>
            </a:r>
            <a:r>
              <a:rPr lang="ru-RU" sz="10400" dirty="0" smtClean="0">
                <a:solidFill>
                  <a:srgbClr val="FF0000"/>
                </a:solidFill>
              </a:rPr>
              <a:t>дгъэгуф1энщ</a:t>
            </a:r>
            <a:r>
              <a:rPr lang="ru-RU" sz="10400" dirty="0" smtClean="0"/>
              <a:t>. </a:t>
            </a:r>
            <a:r>
              <a:rPr lang="ru-RU" sz="10400" dirty="0"/>
              <a:t>Нак1уэ, </a:t>
            </a:r>
            <a:r>
              <a:rPr lang="ru-RU" sz="10400" dirty="0" err="1"/>
              <a:t>Залинэ</a:t>
            </a:r>
            <a:r>
              <a:rPr lang="ru-RU" sz="10400" dirty="0"/>
              <a:t>.</a:t>
            </a:r>
          </a:p>
          <a:p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41515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>
            <a:normAutofit/>
          </a:bodyPr>
          <a:lstStyle/>
          <a:p>
            <a:pPr algn="ctr"/>
            <a:r>
              <a:rPr lang="ru-RU" sz="3200" b="1" u="sng" dirty="0" err="1">
                <a:latin typeface="Times New Roman"/>
                <a:ea typeface="Calibri"/>
              </a:rPr>
              <a:t>диалогым</a:t>
            </a:r>
            <a:r>
              <a:rPr lang="ru-RU" sz="3200" b="1" u="sng" dirty="0">
                <a:latin typeface="Times New Roman"/>
                <a:ea typeface="Calibri"/>
              </a:rPr>
              <a:t> </a:t>
            </a:r>
            <a:r>
              <a:rPr lang="ru-RU" sz="3200" b="1" u="sng" dirty="0" err="1">
                <a:latin typeface="Times New Roman"/>
                <a:ea typeface="Calibri"/>
              </a:rPr>
              <a:t>ипкъ</a:t>
            </a:r>
            <a:r>
              <a:rPr lang="ru-RU" sz="3200" b="1" u="sng" dirty="0">
                <a:latin typeface="Times New Roman"/>
                <a:ea typeface="Calibri"/>
              </a:rPr>
              <a:t> </a:t>
            </a:r>
            <a:r>
              <a:rPr lang="ru-RU" sz="3200" b="1" u="sng">
                <a:latin typeface="Times New Roman"/>
                <a:ea typeface="Calibri"/>
              </a:rPr>
              <a:t>итк1э </a:t>
            </a:r>
            <a:r>
              <a:rPr lang="ru-RU" sz="3200" b="1" u="sng" smtClean="0">
                <a:latin typeface="Times New Roman"/>
                <a:ea typeface="Calibri"/>
              </a:rPr>
              <a:t/>
            </a:r>
            <a:br>
              <a:rPr lang="ru-RU" sz="3200" b="1" u="sng" smtClean="0">
                <a:latin typeface="Times New Roman"/>
                <a:ea typeface="Calibri"/>
              </a:rPr>
            </a:br>
            <a:r>
              <a:rPr lang="ru-RU" sz="3200" b="1" smtClean="0">
                <a:latin typeface="Times New Roman"/>
                <a:ea typeface="Calibri"/>
              </a:rPr>
              <a:t>упщ1эхэм </a:t>
            </a:r>
            <a:r>
              <a:rPr lang="ru-RU" sz="3200" b="1" dirty="0" err="1">
                <a:latin typeface="Times New Roman"/>
                <a:ea typeface="Calibri"/>
              </a:rPr>
              <a:t>жэуап</a:t>
            </a:r>
            <a:r>
              <a:rPr lang="ru-RU" sz="3200" b="1" dirty="0">
                <a:latin typeface="Times New Roman"/>
                <a:ea typeface="Calibri"/>
              </a:rPr>
              <a:t> </a:t>
            </a:r>
            <a:r>
              <a:rPr lang="ru-RU" sz="3200" b="1" dirty="0" err="1" smtClean="0">
                <a:latin typeface="Times New Roman"/>
                <a:ea typeface="Calibri"/>
              </a:rPr>
              <a:t>ефт</a:t>
            </a:r>
            <a:r>
              <a:rPr lang="ru-RU" sz="3200" b="1" dirty="0" smtClean="0">
                <a:latin typeface="Times New Roman"/>
                <a:ea typeface="Calibri"/>
              </a:rPr>
              <a:t>. 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28800"/>
            <a:ext cx="8856984" cy="5112568"/>
          </a:xfrm>
        </p:spPr>
        <p:txBody>
          <a:bodyPr/>
          <a:lstStyle/>
          <a:p>
            <a:r>
              <a:rPr lang="ru-RU" sz="2800" i="1" dirty="0" err="1"/>
              <a:t>Хэт</a:t>
            </a:r>
            <a:r>
              <a:rPr lang="ru-RU" sz="2800" i="1" dirty="0"/>
              <a:t> </a:t>
            </a:r>
            <a:r>
              <a:rPr lang="ru-RU" sz="2800" i="1" dirty="0" err="1"/>
              <a:t>сымэ</a:t>
            </a:r>
            <a:r>
              <a:rPr lang="ru-RU" sz="2800" i="1" dirty="0"/>
              <a:t> </a:t>
            </a:r>
            <a:r>
              <a:rPr lang="ru-RU" sz="2800" i="1" dirty="0" err="1"/>
              <a:t>диалогым</a:t>
            </a:r>
            <a:r>
              <a:rPr lang="ru-RU" sz="2800" i="1" dirty="0"/>
              <a:t> </a:t>
            </a:r>
            <a:r>
              <a:rPr lang="ru-RU" sz="2800" i="1" dirty="0" err="1"/>
              <a:t>щызэпсалъэр</a:t>
            </a:r>
            <a:r>
              <a:rPr lang="ru-RU" sz="2800" i="1" dirty="0"/>
              <a:t>? </a:t>
            </a:r>
            <a:endParaRPr lang="ru-RU" sz="2800" i="1" dirty="0" smtClean="0"/>
          </a:p>
          <a:p>
            <a:r>
              <a:rPr lang="ru-RU" sz="2800" i="1" dirty="0" smtClean="0"/>
              <a:t>Сыт </a:t>
            </a:r>
            <a:r>
              <a:rPr lang="ru-RU" sz="2800" i="1" dirty="0" err="1"/>
              <a:t>хуэдэ</a:t>
            </a:r>
            <a:r>
              <a:rPr lang="ru-RU" sz="2800" i="1" dirty="0"/>
              <a:t> </a:t>
            </a:r>
            <a:r>
              <a:rPr lang="ru-RU" sz="2800" i="1" dirty="0" err="1"/>
              <a:t>зэман</a:t>
            </a:r>
            <a:r>
              <a:rPr lang="ru-RU" sz="2800" i="1" dirty="0"/>
              <a:t> </a:t>
            </a:r>
            <a:r>
              <a:rPr lang="ru-RU" sz="2800" i="1" dirty="0" err="1"/>
              <a:t>студентхэр</a:t>
            </a:r>
            <a:r>
              <a:rPr lang="ru-RU" sz="2800" i="1" dirty="0"/>
              <a:t> </a:t>
            </a:r>
            <a:r>
              <a:rPr lang="ru-RU" sz="2800" i="1" dirty="0" err="1"/>
              <a:t>зытепсэлъыхьыр</a:t>
            </a:r>
            <a:r>
              <a:rPr lang="ru-RU" sz="2800" i="1" dirty="0"/>
              <a:t> (говорят, рассказывают)? </a:t>
            </a:r>
            <a:endParaRPr lang="ru-RU" sz="2800" i="1" dirty="0" smtClean="0"/>
          </a:p>
          <a:p>
            <a:r>
              <a:rPr lang="ru-RU" sz="2800" i="1" dirty="0" smtClean="0"/>
              <a:t>Сыт </a:t>
            </a:r>
            <a:r>
              <a:rPr lang="ru-RU" sz="2800" i="1" dirty="0" err="1"/>
              <a:t>гъатхэм</a:t>
            </a:r>
            <a:r>
              <a:rPr lang="ru-RU" sz="2800" i="1" dirty="0"/>
              <a:t> щхьэк1э </a:t>
            </a:r>
            <a:r>
              <a:rPr lang="ru-RU" sz="2800" i="1" dirty="0" err="1"/>
              <a:t>зэныбжьэгъухэм</a:t>
            </a:r>
            <a:r>
              <a:rPr lang="ru-RU" sz="2800" i="1" dirty="0"/>
              <a:t> жа1ар? </a:t>
            </a:r>
            <a:endParaRPr lang="ru-RU" sz="2800" i="1" dirty="0" smtClean="0"/>
          </a:p>
          <a:p>
            <a:r>
              <a:rPr lang="ru-RU" sz="2800" i="1" dirty="0" err="1" smtClean="0"/>
              <a:t>Лекцэ</a:t>
            </a:r>
            <a:r>
              <a:rPr lang="ru-RU" sz="2800" i="1" dirty="0" smtClean="0"/>
              <a:t> </a:t>
            </a:r>
            <a:r>
              <a:rPr lang="ru-RU" sz="2800" i="1" dirty="0" err="1"/>
              <a:t>нэужьым</a:t>
            </a:r>
            <a:r>
              <a:rPr lang="ru-RU" sz="2800" i="1" dirty="0"/>
              <a:t> </a:t>
            </a:r>
            <a:r>
              <a:rPr lang="ru-RU" sz="2800" i="1" dirty="0" err="1"/>
              <a:t>дэнэ</a:t>
            </a:r>
            <a:r>
              <a:rPr lang="ru-RU" sz="2800" i="1" dirty="0"/>
              <a:t> </a:t>
            </a:r>
            <a:r>
              <a:rPr lang="ru-RU" sz="2800" i="1" dirty="0" err="1"/>
              <a:t>студентхэр</a:t>
            </a:r>
            <a:r>
              <a:rPr lang="ru-RU" sz="2800" i="1" dirty="0"/>
              <a:t> здэк1уэнур? </a:t>
            </a:r>
            <a:endParaRPr lang="ru-RU" sz="2800" i="1" dirty="0" smtClean="0"/>
          </a:p>
          <a:p>
            <a:r>
              <a:rPr lang="ru-RU" sz="2800" i="1" dirty="0" err="1" smtClean="0"/>
              <a:t>Паркым</a:t>
            </a:r>
            <a:r>
              <a:rPr lang="ru-RU" sz="2800" i="1" dirty="0" smtClean="0"/>
              <a:t> </a:t>
            </a:r>
            <a:r>
              <a:rPr lang="ru-RU" sz="2800" i="1" dirty="0"/>
              <a:t>зэрык1уэнухэр </a:t>
            </a:r>
            <a:r>
              <a:rPr lang="ru-RU" sz="2800" i="1" dirty="0" err="1"/>
              <a:t>хэт</a:t>
            </a:r>
            <a:r>
              <a:rPr lang="ru-RU" sz="2800" i="1" dirty="0"/>
              <a:t> щ1алэхэм яжезы1энур? </a:t>
            </a:r>
            <a:endParaRPr lang="ru-RU" sz="2800" i="1" dirty="0" smtClean="0"/>
          </a:p>
          <a:p>
            <a:r>
              <a:rPr lang="ru-RU" sz="2800" i="1" dirty="0" err="1" smtClean="0"/>
              <a:t>Хъыджэбзхэм-щэ</a:t>
            </a:r>
            <a:r>
              <a:rPr lang="ru-RU" sz="2800" i="1" dirty="0"/>
              <a:t>?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100392" y="6021288"/>
            <a:ext cx="720080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86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34" y="22140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416</TotalTime>
  <Words>379</Words>
  <Application>Microsoft Office PowerPoint</Application>
  <PresentationFormat>Экран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Главная</vt:lpstr>
      <vt:lpstr>Изучаем  кабардинский язык</vt:lpstr>
      <vt:lpstr>Фыкъеджэ,  урысыбзэк1э зэвдзэк1.</vt:lpstr>
      <vt:lpstr>Фыкъеджэ,  адыгэбзэк1э зэвдзэк1.</vt:lpstr>
      <vt:lpstr>Упщ1эхэм жэуап идот.</vt:lpstr>
      <vt:lpstr>Студентхэр гъатхэм</vt:lpstr>
      <vt:lpstr>Презентация PowerPoint</vt:lpstr>
      <vt:lpstr>диалогым ипкъ итк1э  упщ1эхэм жэуап ефт.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27</cp:revision>
  <dcterms:created xsi:type="dcterms:W3CDTF">2014-03-12T17:19:47Z</dcterms:created>
  <dcterms:modified xsi:type="dcterms:W3CDTF">2014-10-18T16:08:58Z</dcterms:modified>
</cp:coreProperties>
</file>