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59" r:id="rId8"/>
    <p:sldId id="266" r:id="rId9"/>
    <p:sldId id="268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05.10.2014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05.10.2014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600" kern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Изучаем </a:t>
            </a:r>
            <a:br>
              <a:rPr lang="ru-RU" sz="6600" kern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sz="6600" kern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кабардинский язык</a:t>
            </a:r>
            <a:endParaRPr lang="ru-RU" sz="6600" dirty="0">
              <a:ln/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№86</a:t>
            </a:r>
            <a:endParaRPr lang="ru-RU" sz="4000" b="1" dirty="0">
              <a:ln w="50800"/>
              <a:solidFill>
                <a:schemeClr val="bg1">
                  <a:shade val="50000"/>
                </a:schemeClr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34" y="24045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Работаем со </a:t>
            </a:r>
            <a:r>
              <a:rPr lang="ru-RU" sz="5400" b="1" dirty="0" smtClean="0"/>
              <a:t>словом </a:t>
            </a:r>
            <a:r>
              <a:rPr lang="ru-RU" sz="5400" b="1" dirty="0" err="1" smtClean="0">
                <a:solidFill>
                  <a:srgbClr val="FF0000"/>
                </a:solidFill>
              </a:rPr>
              <a:t>ауэ</a:t>
            </a:r>
            <a:r>
              <a:rPr lang="ru-RU" sz="5400" b="1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i="1" dirty="0"/>
              <a:t>Наступила весна, но еще холодно. </a:t>
            </a:r>
            <a:endParaRPr lang="ru-RU" sz="3200" b="1" i="1" dirty="0" smtClean="0"/>
          </a:p>
          <a:p>
            <a:r>
              <a:rPr lang="ru-RU" sz="3200" b="1" i="1" dirty="0" smtClean="0"/>
              <a:t>Весна </a:t>
            </a:r>
            <a:r>
              <a:rPr lang="ru-RU" sz="3200" b="1" i="1" dirty="0"/>
              <a:t>пришла, а птицы еще не прилетели. </a:t>
            </a:r>
            <a:endParaRPr lang="ru-RU" sz="3200" b="1" i="1" dirty="0" smtClean="0"/>
          </a:p>
          <a:p>
            <a:r>
              <a:rPr lang="ru-RU" sz="3200" b="1" i="1" dirty="0" smtClean="0"/>
              <a:t>Дождь </a:t>
            </a:r>
            <a:r>
              <a:rPr lang="ru-RU" sz="3200" b="1" i="1" dirty="0"/>
              <a:t>идет, но не холодно. </a:t>
            </a:r>
            <a:endParaRPr lang="ru-RU" sz="3200" b="1" i="1" dirty="0" smtClean="0"/>
          </a:p>
          <a:p>
            <a:r>
              <a:rPr lang="ru-RU" sz="3200" b="1" i="1" dirty="0" smtClean="0"/>
              <a:t>Черешня </a:t>
            </a:r>
            <a:r>
              <a:rPr lang="ru-RU" sz="3200" b="1" i="1" dirty="0"/>
              <a:t>расцвела, а яблоня </a:t>
            </a:r>
            <a:r>
              <a:rPr lang="ru-RU" sz="3200" b="1" i="1" dirty="0" smtClean="0"/>
              <a:t>еще не расцвела.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0079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/>
              <a:t>Работаем со словосочетанием </a:t>
            </a:r>
            <a:br>
              <a:rPr lang="ru-RU" sz="4000" b="1" dirty="0" smtClean="0"/>
            </a:br>
            <a:r>
              <a:rPr lang="ru-RU" sz="4000" b="1" dirty="0" smtClean="0">
                <a:solidFill>
                  <a:srgbClr val="FF0000"/>
                </a:solidFill>
              </a:rPr>
              <a:t>псом </a:t>
            </a:r>
            <a:r>
              <a:rPr lang="ru-RU" sz="4000" b="1" dirty="0" err="1" smtClean="0">
                <a:solidFill>
                  <a:srgbClr val="FF0000"/>
                </a:solidFill>
              </a:rPr>
              <a:t>хуэмыдэу</a:t>
            </a:r>
            <a:r>
              <a:rPr lang="ru-RU" sz="4000" b="1" dirty="0" smtClean="0">
                <a:solidFill>
                  <a:srgbClr val="FF0000"/>
                </a:solidFill>
              </a:rPr>
              <a:t>.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968552"/>
          </a:xfrm>
        </p:spPr>
        <p:txBody>
          <a:bodyPr/>
          <a:lstStyle/>
          <a:p>
            <a:pPr marL="457200" indent="450215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Бжьыхьэ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мазэхэр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ф1ыуэ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солъагъу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, псом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хуэмыдэу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... .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marL="457200" indent="450215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Гъатхэ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мазэхэр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ф1ыуэ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солъагъу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, псом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хуэмыдэу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... .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marL="457200" indent="450215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>
                <a:latin typeface="Times New Roman"/>
                <a:ea typeface="Calibri"/>
                <a:cs typeface="Times New Roman"/>
              </a:rPr>
              <a:t>Щ1ымахуэ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мазэхэр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щ1ы1эщ, псом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хуэмыдэу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... .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pPr marL="457200" indent="450215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Гъэмахуэ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мазэхэр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хуабэщ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, псом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хуэмыдэу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... .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6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/>
              <a:t>Работаем со </a:t>
            </a:r>
            <a:r>
              <a:rPr lang="ru-RU" sz="5400" b="1" dirty="0" smtClean="0"/>
              <a:t>словом </a:t>
            </a:r>
            <a:r>
              <a:rPr lang="ru-RU" sz="5400" b="1" dirty="0" smtClean="0">
                <a:solidFill>
                  <a:srgbClr val="FF0000"/>
                </a:solidFill>
              </a:rPr>
              <a:t>же1эн</a:t>
            </a:r>
            <a:r>
              <a:rPr lang="ru-RU" sz="5400" b="1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28800"/>
            <a:ext cx="8964488" cy="5112568"/>
          </a:xfrm>
        </p:spPr>
        <p:txBody>
          <a:bodyPr>
            <a:normAutofit lnSpcReduction="10000"/>
          </a:bodyPr>
          <a:lstStyle/>
          <a:p>
            <a:r>
              <a:rPr lang="ru-RU" sz="2800" b="1" dirty="0" err="1">
                <a:latin typeface="Arial" pitchFamily="34" charset="0"/>
                <a:cs typeface="Arial" pitchFamily="34" charset="0"/>
              </a:rPr>
              <a:t>Пщэдей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>
                <a:latin typeface="Arial" pitchFamily="34" charset="0"/>
                <a:cs typeface="Arial" pitchFamily="34" charset="0"/>
              </a:rPr>
              <a:t>Бахъсэн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сызэрык1уэнур си </a:t>
            </a:r>
            <a:r>
              <a:rPr lang="ru-RU" sz="2800" b="1" dirty="0" err="1">
                <a:latin typeface="Arial" pitchFamily="34" charset="0"/>
                <a:cs typeface="Arial" pitchFamily="34" charset="0"/>
              </a:rPr>
              <a:t>шыпхъум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жес1ащ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ru-RU" sz="2800" b="1" dirty="0" err="1">
                <a:latin typeface="Arial" pitchFamily="34" charset="0"/>
                <a:cs typeface="Arial" pitchFamily="34" charset="0"/>
              </a:rPr>
              <a:t>Театрым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>
                <a:latin typeface="Arial" pitchFamily="34" charset="0"/>
                <a:cs typeface="Arial" pitchFamily="34" charset="0"/>
              </a:rPr>
              <a:t>пщыхьэщхьэ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узэрык1уэнур </a:t>
            </a:r>
            <a:r>
              <a:rPr lang="ru-RU" sz="2800" b="1" dirty="0" err="1">
                <a:latin typeface="Arial" pitchFamily="34" charset="0"/>
                <a:cs typeface="Arial" pitchFamily="34" charset="0"/>
              </a:rPr>
              <a:t>уи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>
                <a:latin typeface="Arial" pitchFamily="34" charset="0"/>
                <a:cs typeface="Arial" pitchFamily="34" charset="0"/>
              </a:rPr>
              <a:t>ныбжьэгъум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жеп1ащ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800" b="1" dirty="0" err="1" smtClean="0">
                <a:latin typeface="Arial" pitchFamily="34" charset="0"/>
                <a:cs typeface="Arial" pitchFamily="34" charset="0"/>
              </a:rPr>
              <a:t>Уэсмэн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latin typeface="Arial" pitchFamily="34" charset="0"/>
                <a:cs typeface="Arial" pitchFamily="34" charset="0"/>
              </a:rPr>
              <a:t>уэрэдым</a:t>
            </a:r>
            <a:r>
              <a:rPr lang="ru-RU" sz="28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smtClean="0">
                <a:latin typeface="Arial" pitchFamily="34" charset="0"/>
                <a:cs typeface="Arial" pitchFamily="34" charset="0"/>
              </a:rPr>
              <a:t>зэредэ1уар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Тимур </a:t>
            </a:r>
            <a:r>
              <a:rPr lang="ru-RU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жри1ащ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Дэ 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еджап1э </a:t>
            </a:r>
            <a:r>
              <a:rPr lang="ru-RU" sz="2800" b="1" dirty="0" err="1">
                <a:latin typeface="Arial" pitchFamily="34" charset="0"/>
                <a:cs typeface="Arial" pitchFamily="34" charset="0"/>
              </a:rPr>
              <a:t>нэужьым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кино </a:t>
            </a:r>
            <a:r>
              <a:rPr lang="ru-RU" sz="2800" b="1" dirty="0" err="1">
                <a:latin typeface="Arial" pitchFamily="34" charset="0"/>
                <a:cs typeface="Arial" pitchFamily="34" charset="0"/>
              </a:rPr>
              <a:t>дызэреплъынур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>
                <a:latin typeface="Arial" pitchFamily="34" charset="0"/>
                <a:cs typeface="Arial" pitchFamily="34" charset="0"/>
              </a:rPr>
              <a:t>Мухьэмэд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жет1ащ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800" b="1" dirty="0" err="1">
                <a:latin typeface="Arial" pitchFamily="34" charset="0"/>
                <a:cs typeface="Arial" pitchFamily="34" charset="0"/>
              </a:rPr>
              <a:t>Фэ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>
                <a:latin typeface="Arial" pitchFamily="34" charset="0"/>
                <a:cs typeface="Arial" pitchFamily="34" charset="0"/>
              </a:rPr>
              <a:t>концертым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и </a:t>
            </a:r>
            <a:r>
              <a:rPr lang="ru-RU" sz="2800" b="1" dirty="0" err="1">
                <a:latin typeface="Arial" pitchFamily="34" charset="0"/>
                <a:cs typeface="Arial" pitchFamily="34" charset="0"/>
              </a:rPr>
              <a:t>билетхэр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>
                <a:latin typeface="Arial" pitchFamily="34" charset="0"/>
                <a:cs typeface="Arial" pitchFamily="34" charset="0"/>
              </a:rPr>
              <a:t>къызэрыфщэхуар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>
                <a:latin typeface="Arial" pitchFamily="34" charset="0"/>
                <a:cs typeface="Arial" pitchFamily="34" charset="0"/>
              </a:rPr>
              <a:t>Асият</a:t>
            </a:r>
            <a:r>
              <a:rPr lang="ru-RU" sz="2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жеф1ащ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800" b="1" dirty="0" err="1">
                <a:latin typeface="Arial" pitchFamily="34" charset="0"/>
                <a:cs typeface="Arial" pitchFamily="34" charset="0"/>
              </a:rPr>
              <a:t>Нанэ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зэрыпщэф1ар </a:t>
            </a:r>
            <a:r>
              <a:rPr lang="ru-RU" sz="2800" b="1" dirty="0" err="1">
                <a:latin typeface="Arial" pitchFamily="34" charset="0"/>
                <a:cs typeface="Arial" pitchFamily="34" charset="0"/>
              </a:rPr>
              <a:t>абыхэм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я </a:t>
            </a:r>
            <a:r>
              <a:rPr lang="ru-RU" sz="2800" b="1" dirty="0" err="1">
                <a:latin typeface="Arial" pitchFamily="34" charset="0"/>
                <a:cs typeface="Arial" pitchFamily="34" charset="0"/>
              </a:rPr>
              <a:t>шыпхъум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жра1ащ</a:t>
            </a:r>
            <a:r>
              <a:rPr lang="ru-RU" sz="2800" b="1" i="1" dirty="0">
                <a:latin typeface="Arial" pitchFamily="34" charset="0"/>
                <a:cs typeface="Arial" pitchFamily="34" charset="0"/>
              </a:rPr>
              <a:t>.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6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Работаем со </a:t>
            </a:r>
            <a:r>
              <a:rPr lang="ru-RU" sz="4000" b="1" dirty="0" smtClean="0"/>
              <a:t>словосочетанием </a:t>
            </a:r>
            <a:r>
              <a:rPr lang="ru-RU" sz="4000" b="1" dirty="0" smtClean="0">
                <a:solidFill>
                  <a:srgbClr val="FF0000"/>
                </a:solidFill>
              </a:rPr>
              <a:t>щ1имыдзэ щ1ык1э.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709544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Составляем словосочетания, например,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лекцэм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щ1имыдзэ щ1ык1э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 descr="Путин вручил дирижеру Темирканову орден за заслуги перед Отечеством Азиатский репорт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7" y="3212976"/>
            <a:ext cx="2592288" cy="17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&quot;Спартак&quot; пальнул из бразильской двуствол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7"/>
            <a:ext cx="2666999" cy="177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Скачать обои Занавес, сцена, портьера, красный, штора - картинка #24331 c разрешением 1280x96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1374"/>
            <a:ext cx="2844824" cy="177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8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04088"/>
            <a:ext cx="8424936" cy="1143000"/>
          </a:xfrm>
        </p:spPr>
        <p:txBody>
          <a:bodyPr>
            <a:normAutofit/>
          </a:bodyPr>
          <a:lstStyle/>
          <a:p>
            <a:r>
              <a:rPr lang="ru-RU" sz="4800" b="1" dirty="0"/>
              <a:t>Работаем со </a:t>
            </a:r>
            <a:r>
              <a:rPr lang="ru-RU" sz="4800" b="1" dirty="0" smtClean="0"/>
              <a:t>словом </a:t>
            </a:r>
            <a:r>
              <a:rPr lang="ru-RU" sz="4800" b="1" dirty="0" smtClean="0">
                <a:solidFill>
                  <a:srgbClr val="FF0000"/>
                </a:solidFill>
              </a:rPr>
              <a:t>гъэгуф1эн</a:t>
            </a:r>
            <a:r>
              <a:rPr lang="ru-RU" sz="4800" b="1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35480"/>
            <a:ext cx="8784976" cy="4389120"/>
          </a:xfrm>
        </p:spPr>
        <p:txBody>
          <a:bodyPr>
            <a:normAutofit/>
          </a:bodyPr>
          <a:lstStyle/>
          <a:p>
            <a:r>
              <a:rPr lang="ru-RU" sz="3600" i="1" dirty="0" smtClean="0">
                <a:latin typeface="Arial" pitchFamily="34" charset="0"/>
                <a:cs typeface="Arial" pitchFamily="34" charset="0"/>
              </a:rPr>
              <a:t>В.: </a:t>
            </a:r>
            <a:r>
              <a:rPr lang="ru-RU" sz="3600" i="1" dirty="0" err="1" smtClean="0">
                <a:latin typeface="Arial" pitchFamily="34" charset="0"/>
                <a:cs typeface="Arial" pitchFamily="34" charset="0"/>
              </a:rPr>
              <a:t>Сэ</a:t>
            </a:r>
            <a:r>
              <a:rPr lang="ru-RU" sz="3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си </a:t>
            </a:r>
            <a:r>
              <a:rPr lang="ru-RU" sz="3600" i="1" dirty="0" err="1">
                <a:latin typeface="Arial" pitchFamily="34" charset="0"/>
                <a:cs typeface="Arial" pitchFamily="34" charset="0"/>
              </a:rPr>
              <a:t>шыпхъухэр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 согъэгуф1э. </a:t>
            </a:r>
            <a:r>
              <a:rPr lang="ru-RU" sz="3600" i="1" dirty="0" err="1">
                <a:latin typeface="Arial" pitchFamily="34" charset="0"/>
                <a:cs typeface="Arial" pitchFamily="34" charset="0"/>
              </a:rPr>
              <a:t>Уэ-щэ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?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r>
              <a:rPr lang="ru-RU" sz="3600" i="1" dirty="0">
                <a:latin typeface="Arial" pitchFamily="34" charset="0"/>
                <a:cs typeface="Arial" pitchFamily="34" charset="0"/>
              </a:rPr>
              <a:t>1: </a:t>
            </a:r>
            <a:r>
              <a:rPr lang="ru-RU" sz="3600" i="1" dirty="0" err="1">
                <a:latin typeface="Arial" pitchFamily="34" charset="0"/>
                <a:cs typeface="Arial" pitchFamily="34" charset="0"/>
              </a:rPr>
              <a:t>Сэ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i="1" dirty="0" err="1">
                <a:latin typeface="Arial" pitchFamily="34" charset="0"/>
                <a:cs typeface="Arial" pitchFamily="34" charset="0"/>
              </a:rPr>
              <a:t>сабийхэр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 согъэгуф1э. </a:t>
            </a:r>
            <a:r>
              <a:rPr lang="ru-RU" sz="3600" i="1" dirty="0" err="1">
                <a:latin typeface="Arial" pitchFamily="34" charset="0"/>
                <a:cs typeface="Arial" pitchFamily="34" charset="0"/>
              </a:rPr>
              <a:t>Уэ-щэ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? 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r>
              <a:rPr lang="ru-RU" sz="3600" i="1" dirty="0">
                <a:latin typeface="Arial" pitchFamily="34" charset="0"/>
                <a:cs typeface="Arial" pitchFamily="34" charset="0"/>
              </a:rPr>
              <a:t>2: </a:t>
            </a:r>
            <a:r>
              <a:rPr lang="ru-RU" sz="3600" i="1" dirty="0" err="1">
                <a:latin typeface="Arial" pitchFamily="34" charset="0"/>
                <a:cs typeface="Arial" pitchFamily="34" charset="0"/>
              </a:rPr>
              <a:t>Сэ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 си </a:t>
            </a:r>
            <a:r>
              <a:rPr lang="ru-RU" sz="3600" i="1" dirty="0" err="1">
                <a:latin typeface="Arial" pitchFamily="34" charset="0"/>
                <a:cs typeface="Arial" pitchFamily="34" charset="0"/>
              </a:rPr>
              <a:t>анэшхуэр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 согъэгуф1э. </a:t>
            </a:r>
            <a:r>
              <a:rPr lang="ru-RU" sz="3600" i="1" dirty="0" err="1">
                <a:latin typeface="Arial" pitchFamily="34" charset="0"/>
                <a:cs typeface="Arial" pitchFamily="34" charset="0"/>
              </a:rPr>
              <a:t>Уэ-щэ</a:t>
            </a:r>
            <a:r>
              <a:rPr lang="ru-RU" sz="3600" i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ru-RU" sz="3600" i="1" dirty="0" smtClean="0">
                <a:latin typeface="Arial" pitchFamily="34" charset="0"/>
                <a:cs typeface="Arial" pitchFamily="34" charset="0"/>
              </a:rPr>
              <a:t>3: …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Псалъэщ1эхэр зыдогъащ1э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07504" y="1196752"/>
            <a:ext cx="2952328" cy="5544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блын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лъэгу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унащхьэ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 err="1">
                <a:latin typeface="Arial" pitchFamily="34" charset="0"/>
                <a:cs typeface="Arial" pitchFamily="34" charset="0"/>
              </a:rPr>
              <a:t>п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эш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хьэщ1эщ </a:t>
            </a: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пщэф1ап1э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к1элындор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бжэ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щхьэгъубжэ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3131840" y="1196752"/>
            <a:ext cx="5904656" cy="5544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стена 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пол 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) крыша, кровля; 2) потолок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комната 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уст.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гостиная, кунацкая; 2) гостиница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кухня 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коридор 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дверь 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окно 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4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88640"/>
            <a:ext cx="2448272" cy="65527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бжэ1упэ</a:t>
            </a: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бжэщхьэ1у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дэк1уеип1э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щ1ыхьэп1э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щ1эк1ып1э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щ1эк1ын 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1ухын </a:t>
            </a:r>
          </a:p>
          <a:p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хуэщ1ын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699792" y="188640"/>
            <a:ext cx="6264696" cy="65527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sz="3600" dirty="0">
                <a:latin typeface="Arial" pitchFamily="34" charset="0"/>
                <a:cs typeface="Arial" pitchFamily="34" charset="0"/>
              </a:rPr>
              <a:t>передний двор 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(часть двора, расположенная </a:t>
            </a:r>
            <a:r>
              <a:rPr lang="ru-RU" sz="3600" i="1" dirty="0" smtClean="0">
                <a:latin typeface="Arial" pitchFamily="34" charset="0"/>
                <a:cs typeface="Arial" pitchFamily="34" charset="0"/>
              </a:rPr>
              <a:t>у 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дома)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порог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, вход </a:t>
            </a:r>
          </a:p>
          <a:p>
            <a:pPr>
              <a:lnSpc>
                <a:spcPct val="120000"/>
              </a:lnSpc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ступень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, лестница </a:t>
            </a:r>
          </a:p>
          <a:p>
            <a:pPr>
              <a:lnSpc>
                <a:spcPct val="120000"/>
              </a:lnSpc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вход 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выход 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3600" i="1" dirty="0" err="1" smtClean="0">
                <a:latin typeface="Arial" pitchFamily="34" charset="0"/>
                <a:cs typeface="Arial" pitchFamily="34" charset="0"/>
              </a:rPr>
              <a:t>неперех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.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выходить, выйти 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откуда-л.; </a:t>
            </a:r>
            <a:r>
              <a:rPr lang="ru-RU" sz="3600" i="1" dirty="0" smtClean="0">
                <a:latin typeface="Arial" pitchFamily="34" charset="0"/>
                <a:cs typeface="Arial" pitchFamily="34" charset="0"/>
              </a:rPr>
              <a:t>1 тип</a:t>
            </a:r>
          </a:p>
          <a:p>
            <a:pPr>
              <a:lnSpc>
                <a:spcPct val="120000"/>
              </a:lnSpc>
            </a:pPr>
            <a:r>
              <a:rPr lang="ru-RU" sz="3600" i="1" dirty="0" err="1" smtClean="0">
                <a:latin typeface="Arial" pitchFamily="34" charset="0"/>
                <a:cs typeface="Arial" pitchFamily="34" charset="0"/>
              </a:rPr>
              <a:t>перех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.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1) открыть, отворить 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что-л.;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2) унести 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кого-что-л. откуда-л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.; 3) убрать 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что-л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.;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5 тип</a:t>
            </a:r>
          </a:p>
          <a:p>
            <a:pPr>
              <a:lnSpc>
                <a:spcPct val="120000"/>
              </a:lnSpc>
            </a:pPr>
            <a:r>
              <a:rPr lang="ru-RU" sz="3600" i="1" dirty="0" err="1" smtClean="0">
                <a:latin typeface="Arial" pitchFamily="34" charset="0"/>
                <a:cs typeface="Arial" pitchFamily="34" charset="0"/>
              </a:rPr>
              <a:t>перех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закрывать, закрыть </a:t>
            </a:r>
            <a:r>
              <a:rPr lang="ru-RU" sz="3600" i="1" dirty="0">
                <a:latin typeface="Arial" pitchFamily="34" charset="0"/>
                <a:cs typeface="Arial" pitchFamily="34" charset="0"/>
              </a:rPr>
              <a:t>что-л.;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5 тип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Сыт </a:t>
            </a:r>
            <a:r>
              <a:rPr lang="ru-RU" sz="4400" b="1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хуэдэ</a:t>
            </a:r>
            <a:r>
              <a:rPr lang="ru-RU" sz="4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4400" b="1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псалъэхэр</a:t>
            </a:r>
            <a:r>
              <a:rPr lang="ru-RU" sz="4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4400" b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/>
            </a:r>
            <a:br>
              <a:rPr lang="ru-RU" sz="4400" b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</a:br>
            <a:r>
              <a:rPr lang="ru-RU" sz="4400" b="1" dirty="0" err="1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хэбгъэувэж</a:t>
            </a:r>
            <a:r>
              <a:rPr lang="ru-RU" sz="4400" b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4400" b="1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хъуну</a:t>
            </a:r>
            <a:r>
              <a:rPr lang="ru-RU" sz="4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?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916832"/>
            <a:ext cx="4618856" cy="424847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Сэ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хуэсщ1ащ.</a:t>
            </a:r>
          </a:p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Дэ … 1утхащ.</a:t>
            </a:r>
          </a:p>
          <a:p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Уэ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ущ1эсщ.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Фэ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деж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фыщытщ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Дамир … щ1эк1ащ.</a:t>
            </a:r>
          </a:p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Щ1алэ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ц1ык1ухэр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тетщ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5-конечная звезда 3"/>
          <p:cNvSpPr/>
          <p:nvPr/>
        </p:nvSpPr>
        <p:spPr>
          <a:xfrm>
            <a:off x="8316416" y="6093296"/>
            <a:ext cx="611560" cy="637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73518" y="1887527"/>
            <a:ext cx="3269432" cy="4277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1эк1ып1эм</a:t>
            </a:r>
          </a:p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жэщхьэ1ум</a:t>
            </a:r>
          </a:p>
          <a:p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жэр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эшым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хьэгъубжэр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унэм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247</TotalTime>
  <Words>315</Words>
  <Application>Microsoft Office PowerPoint</Application>
  <PresentationFormat>Экран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Поток</vt:lpstr>
      <vt:lpstr>Изучаем  кабардинский язык</vt:lpstr>
      <vt:lpstr>Работаем со словом ауэ.</vt:lpstr>
      <vt:lpstr>Работаем со словосочетанием  псом хуэмыдэу.</vt:lpstr>
      <vt:lpstr>Работаем со словом же1эн.</vt:lpstr>
      <vt:lpstr>Работаем со словосочетанием щ1имыдзэ щ1ык1э.</vt:lpstr>
      <vt:lpstr>Работаем со словом гъэгуф1эн.</vt:lpstr>
      <vt:lpstr>Псалъэщ1эхэр зыдогъащ1э</vt:lpstr>
      <vt:lpstr>Презентация PowerPoint</vt:lpstr>
      <vt:lpstr>Сыт хуэдэ псалъэхэр  хэбгъэувэж хъуну?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29</cp:revision>
  <dcterms:created xsi:type="dcterms:W3CDTF">2014-03-12T17:19:47Z</dcterms:created>
  <dcterms:modified xsi:type="dcterms:W3CDTF">2014-10-05T10:13:28Z</dcterms:modified>
</cp:coreProperties>
</file>